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17"/>
  </p:notesMasterIdLst>
  <p:sldIdLst>
    <p:sldId id="256" r:id="rId2"/>
    <p:sldId id="258" r:id="rId3"/>
    <p:sldId id="271" r:id="rId4"/>
    <p:sldId id="280" r:id="rId5"/>
    <p:sldId id="277" r:id="rId6"/>
    <p:sldId id="261" r:id="rId7"/>
    <p:sldId id="260" r:id="rId8"/>
    <p:sldId id="262" r:id="rId9"/>
    <p:sldId id="263" r:id="rId10"/>
    <p:sldId id="266" r:id="rId11"/>
    <p:sldId id="279" r:id="rId12"/>
    <p:sldId id="278" r:id="rId13"/>
    <p:sldId id="265" r:id="rId14"/>
    <p:sldId id="273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0" autoAdjust="0"/>
    <p:restoredTop sz="94050" autoAdjust="0"/>
  </p:normalViewPr>
  <p:slideViewPr>
    <p:cSldViewPr snapToGrid="0">
      <p:cViewPr varScale="1">
        <p:scale>
          <a:sx n="96" d="100"/>
          <a:sy n="96" d="100"/>
        </p:scale>
        <p:origin x="115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44A232-9374-4D85-B00A-53BB60B85BAE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A978A5-1281-4F85-A80E-5490D9E92A73}">
      <dgm:prSet phldrT="[Text]"/>
      <dgm:spPr/>
      <dgm:t>
        <a:bodyPr/>
        <a:lstStyle/>
        <a:p>
          <a:r>
            <a:rPr lang="en-US" dirty="0" smtClean="0"/>
            <a:t>Directors</a:t>
          </a:r>
          <a:endParaRPr lang="en-US" dirty="0"/>
        </a:p>
      </dgm:t>
    </dgm:pt>
    <dgm:pt modelId="{DAC1AD59-2D90-4DFE-AAB4-D5C31CC23B54}" type="parTrans" cxnId="{02765D3C-CE6E-45DA-BD46-2599B0FBCE64}">
      <dgm:prSet/>
      <dgm:spPr/>
      <dgm:t>
        <a:bodyPr/>
        <a:lstStyle/>
        <a:p>
          <a:endParaRPr lang="en-US"/>
        </a:p>
      </dgm:t>
    </dgm:pt>
    <dgm:pt modelId="{E0AD413C-D30C-41C0-92F1-4C777963D7DD}" type="sibTrans" cxnId="{02765D3C-CE6E-45DA-BD46-2599B0FBCE64}">
      <dgm:prSet/>
      <dgm:spPr/>
      <dgm:t>
        <a:bodyPr/>
        <a:lstStyle/>
        <a:p>
          <a:endParaRPr lang="en-US"/>
        </a:p>
      </dgm:t>
    </dgm:pt>
    <dgm:pt modelId="{E8927955-8D0F-4E03-9291-DB32E50C07C9}">
      <dgm:prSet/>
      <dgm:spPr/>
      <dgm:t>
        <a:bodyPr/>
        <a:lstStyle/>
        <a:p>
          <a:r>
            <a:rPr lang="en-US" dirty="0" smtClean="0"/>
            <a:t>Secretary-Treasurer</a:t>
          </a:r>
        </a:p>
      </dgm:t>
    </dgm:pt>
    <dgm:pt modelId="{A5FEEC64-6A23-4F3F-AFEE-837536CCB6D9}" type="parTrans" cxnId="{560CD097-2A64-44A3-A49E-2241AA2E7570}">
      <dgm:prSet/>
      <dgm:spPr/>
      <dgm:t>
        <a:bodyPr/>
        <a:lstStyle/>
        <a:p>
          <a:endParaRPr lang="en-US"/>
        </a:p>
      </dgm:t>
    </dgm:pt>
    <dgm:pt modelId="{D7642B57-6FFA-4EFB-9373-04045D7A0EF9}" type="sibTrans" cxnId="{560CD097-2A64-44A3-A49E-2241AA2E7570}">
      <dgm:prSet/>
      <dgm:spPr/>
      <dgm:t>
        <a:bodyPr/>
        <a:lstStyle/>
        <a:p>
          <a:endParaRPr lang="en-US"/>
        </a:p>
      </dgm:t>
    </dgm:pt>
    <dgm:pt modelId="{42321361-90C7-4B6B-A11A-DF38A5269490}">
      <dgm:prSet/>
      <dgm:spPr/>
      <dgm:t>
        <a:bodyPr/>
        <a:lstStyle/>
        <a:p>
          <a:r>
            <a:rPr lang="en-US" dirty="0" smtClean="0"/>
            <a:t>Education</a:t>
          </a:r>
          <a:endParaRPr lang="en-US" dirty="0"/>
        </a:p>
      </dgm:t>
    </dgm:pt>
    <dgm:pt modelId="{8BCFF725-B8C6-4F6D-B709-2CA3F11829EE}" type="parTrans" cxnId="{A000DC55-0F51-45C0-9A81-CDA0292CAA90}">
      <dgm:prSet/>
      <dgm:spPr/>
      <dgm:t>
        <a:bodyPr/>
        <a:lstStyle/>
        <a:p>
          <a:endParaRPr lang="en-US"/>
        </a:p>
      </dgm:t>
    </dgm:pt>
    <dgm:pt modelId="{D79A035C-FAC8-4086-92CC-64BA948B84C4}" type="sibTrans" cxnId="{A000DC55-0F51-45C0-9A81-CDA0292CAA90}">
      <dgm:prSet/>
      <dgm:spPr/>
      <dgm:t>
        <a:bodyPr/>
        <a:lstStyle/>
        <a:p>
          <a:endParaRPr lang="en-US"/>
        </a:p>
      </dgm:t>
    </dgm:pt>
    <dgm:pt modelId="{D084F5AA-144E-4DF9-86BB-CA4F64587E67}">
      <dgm:prSet/>
      <dgm:spPr/>
      <dgm:t>
        <a:bodyPr/>
        <a:lstStyle/>
        <a:p>
          <a:r>
            <a:rPr lang="en-US" dirty="0" smtClean="0"/>
            <a:t>Music</a:t>
          </a:r>
          <a:endParaRPr lang="en-US" dirty="0"/>
        </a:p>
      </dgm:t>
    </dgm:pt>
    <dgm:pt modelId="{0A62460E-53AD-4E3E-9091-43DBF35631C9}" type="parTrans" cxnId="{03C145B6-DD85-45D2-8A50-F56665D617E8}">
      <dgm:prSet/>
      <dgm:spPr/>
      <dgm:t>
        <a:bodyPr/>
        <a:lstStyle/>
        <a:p>
          <a:endParaRPr lang="en-US"/>
        </a:p>
      </dgm:t>
    </dgm:pt>
    <dgm:pt modelId="{BEC88B16-27A6-4A66-B3BA-82E0DEE7D1F0}" type="sibTrans" cxnId="{03C145B6-DD85-45D2-8A50-F56665D617E8}">
      <dgm:prSet/>
      <dgm:spPr/>
      <dgm:t>
        <a:bodyPr/>
        <a:lstStyle/>
        <a:p>
          <a:endParaRPr lang="en-US"/>
        </a:p>
      </dgm:t>
    </dgm:pt>
    <dgm:pt modelId="{20435700-D7B5-4B62-8DDE-720885B8500D}">
      <dgm:prSet/>
      <dgm:spPr/>
      <dgm:t>
        <a:bodyPr/>
        <a:lstStyle/>
        <a:p>
          <a:r>
            <a:rPr lang="en-US" dirty="0" smtClean="0"/>
            <a:t>Sports &amp; Recreation</a:t>
          </a:r>
          <a:endParaRPr lang="en-US" dirty="0"/>
        </a:p>
      </dgm:t>
    </dgm:pt>
    <dgm:pt modelId="{BCACA501-1FE0-43D7-B5C5-CDDFA50B7C26}" type="parTrans" cxnId="{84982255-50DF-4137-8B0B-4F70CC04308D}">
      <dgm:prSet/>
      <dgm:spPr/>
      <dgm:t>
        <a:bodyPr/>
        <a:lstStyle/>
        <a:p>
          <a:endParaRPr lang="en-US"/>
        </a:p>
      </dgm:t>
    </dgm:pt>
    <dgm:pt modelId="{95DBC4E8-FA4D-49BC-A2CE-7C21B3A7237A}" type="sibTrans" cxnId="{84982255-50DF-4137-8B0B-4F70CC04308D}">
      <dgm:prSet/>
      <dgm:spPr/>
      <dgm:t>
        <a:bodyPr/>
        <a:lstStyle/>
        <a:p>
          <a:endParaRPr lang="en-US"/>
        </a:p>
      </dgm:t>
    </dgm:pt>
    <dgm:pt modelId="{41853F20-86D4-4975-893A-A508C969506F}">
      <dgm:prSet/>
      <dgm:spPr/>
      <dgm:t>
        <a:bodyPr/>
        <a:lstStyle/>
        <a:p>
          <a:r>
            <a:rPr lang="en-US" dirty="0" smtClean="0"/>
            <a:t>Arts &amp; Crafts</a:t>
          </a:r>
          <a:endParaRPr lang="en-US" dirty="0"/>
        </a:p>
      </dgm:t>
    </dgm:pt>
    <dgm:pt modelId="{912CF728-835E-488F-816B-C74124C56B1D}" type="parTrans" cxnId="{4D7B1992-2441-4B47-B4FB-2DC40C5BE908}">
      <dgm:prSet/>
      <dgm:spPr/>
      <dgm:t>
        <a:bodyPr/>
        <a:lstStyle/>
        <a:p>
          <a:endParaRPr lang="en-US"/>
        </a:p>
      </dgm:t>
    </dgm:pt>
    <dgm:pt modelId="{3D7F3079-FAD4-4586-9FBA-F1EE66434433}" type="sibTrans" cxnId="{4D7B1992-2441-4B47-B4FB-2DC40C5BE908}">
      <dgm:prSet/>
      <dgm:spPr/>
      <dgm:t>
        <a:bodyPr/>
        <a:lstStyle/>
        <a:p>
          <a:endParaRPr lang="en-US"/>
        </a:p>
      </dgm:t>
    </dgm:pt>
    <dgm:pt modelId="{851EA3AB-CF7C-4F8A-BA58-F858818F9073}">
      <dgm:prSet phldrT="[Text]"/>
      <dgm:spPr/>
      <dgm:t>
        <a:bodyPr/>
        <a:lstStyle/>
        <a:p>
          <a:r>
            <a:rPr lang="en-US" dirty="0" smtClean="0"/>
            <a:t>Jeff Barron</a:t>
          </a:r>
          <a:endParaRPr lang="en-US" dirty="0"/>
        </a:p>
      </dgm:t>
    </dgm:pt>
    <dgm:pt modelId="{B2262F25-856E-4827-87D2-996A1C539D06}" type="parTrans" cxnId="{8B8DD4E5-380E-4509-8C99-8AB58640E464}">
      <dgm:prSet/>
      <dgm:spPr/>
      <dgm:t>
        <a:bodyPr/>
        <a:lstStyle/>
        <a:p>
          <a:endParaRPr lang="en-US"/>
        </a:p>
      </dgm:t>
    </dgm:pt>
    <dgm:pt modelId="{E981632A-6E30-4511-96F9-746DA12F9417}" type="sibTrans" cxnId="{8B8DD4E5-380E-4509-8C99-8AB58640E464}">
      <dgm:prSet/>
      <dgm:spPr/>
      <dgm:t>
        <a:bodyPr/>
        <a:lstStyle/>
        <a:p>
          <a:endParaRPr lang="en-US"/>
        </a:p>
      </dgm:t>
    </dgm:pt>
    <dgm:pt modelId="{3243AF30-F57B-41C7-9270-1893B5F2997E}">
      <dgm:prSet phldrT="[Text]"/>
      <dgm:spPr/>
      <dgm:t>
        <a:bodyPr/>
        <a:lstStyle/>
        <a:p>
          <a:r>
            <a:rPr lang="en-US" dirty="0" smtClean="0"/>
            <a:t>Eddie Vigil, Assistant</a:t>
          </a:r>
          <a:endParaRPr lang="en-US" dirty="0"/>
        </a:p>
      </dgm:t>
    </dgm:pt>
    <dgm:pt modelId="{9145F04F-B60E-4E0A-BFB1-77D32DEA3121}" type="parTrans" cxnId="{A18B1A43-263E-470B-BF34-B7E6D534880E}">
      <dgm:prSet/>
      <dgm:spPr/>
      <dgm:t>
        <a:bodyPr/>
        <a:lstStyle/>
        <a:p>
          <a:endParaRPr lang="en-US"/>
        </a:p>
      </dgm:t>
    </dgm:pt>
    <dgm:pt modelId="{0FB4DEAB-1453-472E-99D4-2F9BED5503A5}" type="sibTrans" cxnId="{A18B1A43-263E-470B-BF34-B7E6D534880E}">
      <dgm:prSet/>
      <dgm:spPr/>
      <dgm:t>
        <a:bodyPr/>
        <a:lstStyle/>
        <a:p>
          <a:endParaRPr lang="en-US"/>
        </a:p>
      </dgm:t>
    </dgm:pt>
    <dgm:pt modelId="{02849013-DBEC-4BAA-926E-1B8CA26EDAE6}">
      <dgm:prSet/>
      <dgm:spPr/>
      <dgm:t>
        <a:bodyPr/>
        <a:lstStyle/>
        <a:p>
          <a:r>
            <a:rPr lang="en-US" dirty="0" smtClean="0"/>
            <a:t>Trish </a:t>
          </a:r>
          <a:r>
            <a:rPr lang="en-US" dirty="0" err="1" smtClean="0"/>
            <a:t>Elizalde</a:t>
          </a:r>
          <a:endParaRPr lang="en-US" dirty="0" smtClean="0"/>
        </a:p>
      </dgm:t>
    </dgm:pt>
    <dgm:pt modelId="{5506D71E-E343-4BAF-8D03-9E0013C758EF}" type="parTrans" cxnId="{3621CFB2-32F4-4E20-8F8B-1EA6D255087A}">
      <dgm:prSet/>
      <dgm:spPr/>
      <dgm:t>
        <a:bodyPr/>
        <a:lstStyle/>
        <a:p>
          <a:endParaRPr lang="en-US"/>
        </a:p>
      </dgm:t>
    </dgm:pt>
    <dgm:pt modelId="{D067F1E6-081D-4250-B728-D6BB88BCBF24}" type="sibTrans" cxnId="{3621CFB2-32F4-4E20-8F8B-1EA6D255087A}">
      <dgm:prSet/>
      <dgm:spPr/>
      <dgm:t>
        <a:bodyPr/>
        <a:lstStyle/>
        <a:p>
          <a:endParaRPr lang="en-US"/>
        </a:p>
      </dgm:t>
    </dgm:pt>
    <dgm:pt modelId="{6D20047D-E817-4226-94EE-C3CD87613570}">
      <dgm:prSet/>
      <dgm:spPr/>
      <dgm:t>
        <a:bodyPr/>
        <a:lstStyle/>
        <a:p>
          <a:r>
            <a:rPr lang="en-US" dirty="0" smtClean="0"/>
            <a:t>Eddie Vigil</a:t>
          </a:r>
          <a:endParaRPr lang="en-US" dirty="0"/>
        </a:p>
      </dgm:t>
    </dgm:pt>
    <dgm:pt modelId="{2C5E37F7-D219-4994-A73C-CEAA1650E2E6}" type="parTrans" cxnId="{1D0F48FA-C8B4-4CE0-92C5-EBD5FB8D28B5}">
      <dgm:prSet/>
      <dgm:spPr/>
      <dgm:t>
        <a:bodyPr/>
        <a:lstStyle/>
        <a:p>
          <a:endParaRPr lang="en-US"/>
        </a:p>
      </dgm:t>
    </dgm:pt>
    <dgm:pt modelId="{3DC18706-31FF-4147-821A-5182C7A3B6C7}" type="sibTrans" cxnId="{1D0F48FA-C8B4-4CE0-92C5-EBD5FB8D28B5}">
      <dgm:prSet/>
      <dgm:spPr/>
      <dgm:t>
        <a:bodyPr/>
        <a:lstStyle/>
        <a:p>
          <a:endParaRPr lang="en-US"/>
        </a:p>
      </dgm:t>
    </dgm:pt>
    <dgm:pt modelId="{3DAEF1E2-C85B-4F48-B48D-436E28239DC9}">
      <dgm:prSet/>
      <dgm:spPr/>
      <dgm:t>
        <a:bodyPr/>
        <a:lstStyle/>
        <a:p>
          <a:r>
            <a:rPr lang="en-US" dirty="0" smtClean="0"/>
            <a:t>Sam Powell</a:t>
          </a:r>
          <a:endParaRPr lang="en-US" dirty="0"/>
        </a:p>
      </dgm:t>
    </dgm:pt>
    <dgm:pt modelId="{E4F19553-0588-4E6C-9CCF-32299C43D606}" type="parTrans" cxnId="{BB5AE972-27DB-4049-A90E-A3023D57D49D}">
      <dgm:prSet/>
      <dgm:spPr/>
      <dgm:t>
        <a:bodyPr/>
        <a:lstStyle/>
        <a:p>
          <a:endParaRPr lang="en-US"/>
        </a:p>
      </dgm:t>
    </dgm:pt>
    <dgm:pt modelId="{0CE5AD3F-832D-4E10-BE04-FB9A461A84C3}" type="sibTrans" cxnId="{BB5AE972-27DB-4049-A90E-A3023D57D49D}">
      <dgm:prSet/>
      <dgm:spPr/>
      <dgm:t>
        <a:bodyPr/>
        <a:lstStyle/>
        <a:p>
          <a:endParaRPr lang="en-US"/>
        </a:p>
      </dgm:t>
    </dgm:pt>
    <dgm:pt modelId="{FCFCD520-0F70-4E25-9CB8-934E7076E160}">
      <dgm:prSet/>
      <dgm:spPr/>
      <dgm:t>
        <a:bodyPr/>
        <a:lstStyle/>
        <a:p>
          <a:r>
            <a:rPr lang="en-US" dirty="0" smtClean="0"/>
            <a:t>Kathy </a:t>
          </a:r>
          <a:r>
            <a:rPr lang="en-US" dirty="0" err="1" smtClean="0"/>
            <a:t>Rademacher</a:t>
          </a:r>
          <a:endParaRPr lang="en-US" dirty="0"/>
        </a:p>
      </dgm:t>
    </dgm:pt>
    <dgm:pt modelId="{6357E746-1B20-42E4-A9C5-EDDA9FD0A46F}" type="parTrans" cxnId="{21088F83-ABB3-4B88-9367-00FF17B16317}">
      <dgm:prSet/>
      <dgm:spPr/>
      <dgm:t>
        <a:bodyPr/>
        <a:lstStyle/>
        <a:p>
          <a:endParaRPr lang="en-US"/>
        </a:p>
      </dgm:t>
    </dgm:pt>
    <dgm:pt modelId="{3D4B57F1-FA84-4259-B178-2783C85099A3}" type="sibTrans" cxnId="{21088F83-ABB3-4B88-9367-00FF17B16317}">
      <dgm:prSet/>
      <dgm:spPr/>
      <dgm:t>
        <a:bodyPr/>
        <a:lstStyle/>
        <a:p>
          <a:endParaRPr lang="en-US"/>
        </a:p>
      </dgm:t>
    </dgm:pt>
    <dgm:pt modelId="{438289B7-CE07-4CAF-B7D3-60AB57B726B1}">
      <dgm:prSet/>
      <dgm:spPr/>
      <dgm:t>
        <a:bodyPr/>
        <a:lstStyle/>
        <a:p>
          <a:r>
            <a:rPr lang="en-US" dirty="0" smtClean="0"/>
            <a:t>Judy Powell</a:t>
          </a:r>
          <a:endParaRPr lang="en-US" dirty="0"/>
        </a:p>
      </dgm:t>
    </dgm:pt>
    <dgm:pt modelId="{BE43EE30-10B3-4426-8C45-0033AD760C69}" type="parTrans" cxnId="{B60EE422-9E3E-48E7-A886-9BDA95197052}">
      <dgm:prSet/>
      <dgm:spPr/>
      <dgm:t>
        <a:bodyPr/>
        <a:lstStyle/>
        <a:p>
          <a:endParaRPr lang="en-US"/>
        </a:p>
      </dgm:t>
    </dgm:pt>
    <dgm:pt modelId="{D10C7F7D-3CE8-43F2-A490-86912AA409EF}" type="sibTrans" cxnId="{B60EE422-9E3E-48E7-A886-9BDA95197052}">
      <dgm:prSet/>
      <dgm:spPr/>
      <dgm:t>
        <a:bodyPr/>
        <a:lstStyle/>
        <a:p>
          <a:endParaRPr lang="en-US"/>
        </a:p>
      </dgm:t>
    </dgm:pt>
    <dgm:pt modelId="{4600313F-DBF5-41B4-812C-56A1222C5563}">
      <dgm:prSet/>
      <dgm:spPr/>
      <dgm:t>
        <a:bodyPr/>
        <a:lstStyle/>
        <a:p>
          <a:r>
            <a:rPr lang="en-US" dirty="0" smtClean="0"/>
            <a:t>Jennifer Barron, piano</a:t>
          </a:r>
          <a:endParaRPr lang="en-US" dirty="0"/>
        </a:p>
      </dgm:t>
    </dgm:pt>
    <dgm:pt modelId="{605635E1-FAAC-4853-A2B9-FE1947A90C39}" type="parTrans" cxnId="{3EFB6620-D9EF-4FAD-B224-C5C4B9DDB43E}">
      <dgm:prSet/>
      <dgm:spPr/>
      <dgm:t>
        <a:bodyPr/>
        <a:lstStyle/>
        <a:p>
          <a:endParaRPr lang="en-US"/>
        </a:p>
      </dgm:t>
    </dgm:pt>
    <dgm:pt modelId="{90FAB511-97E3-4BEA-8878-32F06D191F22}" type="sibTrans" cxnId="{3EFB6620-D9EF-4FAD-B224-C5C4B9DDB43E}">
      <dgm:prSet/>
      <dgm:spPr/>
      <dgm:t>
        <a:bodyPr/>
        <a:lstStyle/>
        <a:p>
          <a:endParaRPr lang="en-US"/>
        </a:p>
      </dgm:t>
    </dgm:pt>
    <dgm:pt modelId="{E15798CD-B084-46B4-830E-AA29D6BABDF5}" type="pres">
      <dgm:prSet presAssocID="{9F44A232-9374-4D85-B00A-53BB60B85BA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12FD71-7FDF-4FF7-BBED-24BD0117760A}" type="pres">
      <dgm:prSet presAssocID="{E4A978A5-1281-4F85-A80E-5490D9E92A73}" presName="composite" presStyleCnt="0"/>
      <dgm:spPr/>
    </dgm:pt>
    <dgm:pt modelId="{CD5AC5D6-B5AA-4C8F-9355-9862F2BBD113}" type="pres">
      <dgm:prSet presAssocID="{E4A978A5-1281-4F85-A80E-5490D9E92A73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183BB-EB65-490C-B883-7C85407E0821}" type="pres">
      <dgm:prSet presAssocID="{E4A978A5-1281-4F85-A80E-5490D9E92A73}" presName="rect2" presStyleLbl="fgImgPlace1" presStyleIdx="0" presStyleCnt="6"/>
      <dgm:spPr/>
    </dgm:pt>
    <dgm:pt modelId="{197D8E9A-594A-46D3-87F4-66E5253ACF37}" type="pres">
      <dgm:prSet presAssocID="{E0AD413C-D30C-41C0-92F1-4C777963D7DD}" presName="sibTrans" presStyleCnt="0"/>
      <dgm:spPr/>
    </dgm:pt>
    <dgm:pt modelId="{32CA7D89-06F9-444E-89DA-F3F1A9BC8C63}" type="pres">
      <dgm:prSet presAssocID="{E8927955-8D0F-4E03-9291-DB32E50C07C9}" presName="composite" presStyleCnt="0"/>
      <dgm:spPr/>
    </dgm:pt>
    <dgm:pt modelId="{C09B1FA3-93B6-4CD0-A1EB-0F6031D243DC}" type="pres">
      <dgm:prSet presAssocID="{E8927955-8D0F-4E03-9291-DB32E50C07C9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D0A010-B9BF-4535-8921-7A02FC9B5B2D}" type="pres">
      <dgm:prSet presAssocID="{E8927955-8D0F-4E03-9291-DB32E50C07C9}" presName="rect2" presStyleLbl="fgImgPlace1" presStyleIdx="1" presStyleCnt="6"/>
      <dgm:spPr/>
    </dgm:pt>
    <dgm:pt modelId="{D7119F11-CB1C-42D4-A92C-20B2EF535F46}" type="pres">
      <dgm:prSet presAssocID="{D7642B57-6FFA-4EFB-9373-04045D7A0EF9}" presName="sibTrans" presStyleCnt="0"/>
      <dgm:spPr/>
    </dgm:pt>
    <dgm:pt modelId="{4DF200DF-30AF-4475-BE93-29197EF3DBC0}" type="pres">
      <dgm:prSet presAssocID="{42321361-90C7-4B6B-A11A-DF38A5269490}" presName="composite" presStyleCnt="0"/>
      <dgm:spPr/>
    </dgm:pt>
    <dgm:pt modelId="{801BAFEC-BBAF-4A55-A41D-B282AE3E857D}" type="pres">
      <dgm:prSet presAssocID="{42321361-90C7-4B6B-A11A-DF38A5269490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A2B997-6213-4243-B9E9-740D10F58775}" type="pres">
      <dgm:prSet presAssocID="{42321361-90C7-4B6B-A11A-DF38A5269490}" presName="rect2" presStyleLbl="fgImgPlace1" presStyleIdx="2" presStyleCnt="6"/>
      <dgm:spPr/>
    </dgm:pt>
    <dgm:pt modelId="{D90D7695-16C3-4BCC-9667-D0D90DD572BE}" type="pres">
      <dgm:prSet presAssocID="{D79A035C-FAC8-4086-92CC-64BA948B84C4}" presName="sibTrans" presStyleCnt="0"/>
      <dgm:spPr/>
    </dgm:pt>
    <dgm:pt modelId="{7D372046-6973-41E6-BCD4-8AA4B300D3E9}" type="pres">
      <dgm:prSet presAssocID="{D084F5AA-144E-4DF9-86BB-CA4F64587E67}" presName="composite" presStyleCnt="0"/>
      <dgm:spPr/>
    </dgm:pt>
    <dgm:pt modelId="{A1E3A6E8-6863-463D-8DAB-BE8D6D06D6BB}" type="pres">
      <dgm:prSet presAssocID="{D084F5AA-144E-4DF9-86BB-CA4F64587E67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2D209C-7C85-4ED0-A0CD-3A405B9F9297}" type="pres">
      <dgm:prSet presAssocID="{D084F5AA-144E-4DF9-86BB-CA4F64587E67}" presName="rect2" presStyleLbl="fgImgPlace1" presStyleIdx="3" presStyleCnt="6"/>
      <dgm:spPr/>
    </dgm:pt>
    <dgm:pt modelId="{C624377B-D937-4533-AF2B-DB24A12BE1D0}" type="pres">
      <dgm:prSet presAssocID="{BEC88B16-27A6-4A66-B3BA-82E0DEE7D1F0}" presName="sibTrans" presStyleCnt="0"/>
      <dgm:spPr/>
    </dgm:pt>
    <dgm:pt modelId="{8218F85C-0ABC-4C81-8C6F-9DFA13A3B6B1}" type="pres">
      <dgm:prSet presAssocID="{20435700-D7B5-4B62-8DDE-720885B8500D}" presName="composite" presStyleCnt="0"/>
      <dgm:spPr/>
    </dgm:pt>
    <dgm:pt modelId="{2AECE601-2602-4D09-92D3-4F66E0B59CD0}" type="pres">
      <dgm:prSet presAssocID="{20435700-D7B5-4B62-8DDE-720885B8500D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20433F-49C9-47EC-8D18-6BA62F52D8E0}" type="pres">
      <dgm:prSet presAssocID="{20435700-D7B5-4B62-8DDE-720885B8500D}" presName="rect2" presStyleLbl="fgImgPlace1" presStyleIdx="4" presStyleCnt="6"/>
      <dgm:spPr/>
    </dgm:pt>
    <dgm:pt modelId="{66623A7E-52BD-4AB1-B370-6A13F8E3B4EE}" type="pres">
      <dgm:prSet presAssocID="{95DBC4E8-FA4D-49BC-A2CE-7C21B3A7237A}" presName="sibTrans" presStyleCnt="0"/>
      <dgm:spPr/>
    </dgm:pt>
    <dgm:pt modelId="{5BEAA113-724A-4E27-965D-0EF1BA67AE2A}" type="pres">
      <dgm:prSet presAssocID="{41853F20-86D4-4975-893A-A508C969506F}" presName="composite" presStyleCnt="0"/>
      <dgm:spPr/>
    </dgm:pt>
    <dgm:pt modelId="{A2AA4579-1E6B-453D-A60C-014654B02C10}" type="pres">
      <dgm:prSet presAssocID="{41853F20-86D4-4975-893A-A508C969506F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9991A-5034-4C9C-94E4-C212C1CD584F}" type="pres">
      <dgm:prSet presAssocID="{41853F20-86D4-4975-893A-A508C969506F}" presName="rect2" presStyleLbl="fgImgPlace1" presStyleIdx="5" presStyleCnt="6"/>
      <dgm:spPr/>
    </dgm:pt>
  </dgm:ptLst>
  <dgm:cxnLst>
    <dgm:cxn modelId="{6A56263C-8063-44E4-967A-522F05A55B8D}" type="presOf" srcId="{3DAEF1E2-C85B-4F48-B48D-436E28239DC9}" destId="{A1E3A6E8-6863-463D-8DAB-BE8D6D06D6BB}" srcOrd="0" destOrd="1" presId="urn:microsoft.com/office/officeart/2008/layout/PictureStrips"/>
    <dgm:cxn modelId="{96ECBA79-CF44-4BDF-BB8F-71E2C52D01F0}" type="presOf" srcId="{E4A978A5-1281-4F85-A80E-5490D9E92A73}" destId="{CD5AC5D6-B5AA-4C8F-9355-9862F2BBD113}" srcOrd="0" destOrd="0" presId="urn:microsoft.com/office/officeart/2008/layout/PictureStrips"/>
    <dgm:cxn modelId="{B9E8EA25-E09E-423F-964F-1E61129C1E1F}" type="presOf" srcId="{3243AF30-F57B-41C7-9270-1893B5F2997E}" destId="{CD5AC5D6-B5AA-4C8F-9355-9862F2BBD113}" srcOrd="0" destOrd="2" presId="urn:microsoft.com/office/officeart/2008/layout/PictureStrips"/>
    <dgm:cxn modelId="{EEDD7114-7B77-42C9-84F2-2082BF93E2C7}" type="presOf" srcId="{41853F20-86D4-4975-893A-A508C969506F}" destId="{A2AA4579-1E6B-453D-A60C-014654B02C10}" srcOrd="0" destOrd="0" presId="urn:microsoft.com/office/officeart/2008/layout/PictureStrips"/>
    <dgm:cxn modelId="{FAA25AD1-4CEC-446F-A045-FBB81725BF72}" type="presOf" srcId="{42321361-90C7-4B6B-A11A-DF38A5269490}" destId="{801BAFEC-BBAF-4A55-A41D-B282AE3E857D}" srcOrd="0" destOrd="0" presId="urn:microsoft.com/office/officeart/2008/layout/PictureStrips"/>
    <dgm:cxn modelId="{3621CFB2-32F4-4E20-8F8B-1EA6D255087A}" srcId="{E8927955-8D0F-4E03-9291-DB32E50C07C9}" destId="{02849013-DBEC-4BAA-926E-1B8CA26EDAE6}" srcOrd="0" destOrd="0" parTransId="{5506D71E-E343-4BAF-8D03-9E0013C758EF}" sibTransId="{D067F1E6-081D-4250-B728-D6BB88BCBF24}"/>
    <dgm:cxn modelId="{4D7B1992-2441-4B47-B4FB-2DC40C5BE908}" srcId="{9F44A232-9374-4D85-B00A-53BB60B85BAE}" destId="{41853F20-86D4-4975-893A-A508C969506F}" srcOrd="5" destOrd="0" parTransId="{912CF728-835E-488F-816B-C74124C56B1D}" sibTransId="{3D7F3079-FAD4-4586-9FBA-F1EE66434433}"/>
    <dgm:cxn modelId="{03C145B6-DD85-45D2-8A50-F56665D617E8}" srcId="{9F44A232-9374-4D85-B00A-53BB60B85BAE}" destId="{D084F5AA-144E-4DF9-86BB-CA4F64587E67}" srcOrd="3" destOrd="0" parTransId="{0A62460E-53AD-4E3E-9091-43DBF35631C9}" sibTransId="{BEC88B16-27A6-4A66-B3BA-82E0DEE7D1F0}"/>
    <dgm:cxn modelId="{57F95611-8C8D-4608-AE7A-39941FF6ED3D}" type="presOf" srcId="{438289B7-CE07-4CAF-B7D3-60AB57B726B1}" destId="{A2AA4579-1E6B-453D-A60C-014654B02C10}" srcOrd="0" destOrd="1" presId="urn:microsoft.com/office/officeart/2008/layout/PictureStrips"/>
    <dgm:cxn modelId="{4B5A860B-4AF5-4849-BA92-736C4957F5FF}" type="presOf" srcId="{E8927955-8D0F-4E03-9291-DB32E50C07C9}" destId="{C09B1FA3-93B6-4CD0-A1EB-0F6031D243DC}" srcOrd="0" destOrd="0" presId="urn:microsoft.com/office/officeart/2008/layout/PictureStrips"/>
    <dgm:cxn modelId="{4B11FE98-58C9-4500-8BEA-EFC1D17BC8BF}" type="presOf" srcId="{D084F5AA-144E-4DF9-86BB-CA4F64587E67}" destId="{A1E3A6E8-6863-463D-8DAB-BE8D6D06D6BB}" srcOrd="0" destOrd="0" presId="urn:microsoft.com/office/officeart/2008/layout/PictureStrips"/>
    <dgm:cxn modelId="{589EBB51-E703-4DE0-A10C-F241C8886631}" type="presOf" srcId="{9F44A232-9374-4D85-B00A-53BB60B85BAE}" destId="{E15798CD-B084-46B4-830E-AA29D6BABDF5}" srcOrd="0" destOrd="0" presId="urn:microsoft.com/office/officeart/2008/layout/PictureStrips"/>
    <dgm:cxn modelId="{8B4F2DB1-AD93-4BEA-8FE6-92B75F44D66A}" type="presOf" srcId="{6D20047D-E817-4226-94EE-C3CD87613570}" destId="{801BAFEC-BBAF-4A55-A41D-B282AE3E857D}" srcOrd="0" destOrd="1" presId="urn:microsoft.com/office/officeart/2008/layout/PictureStrips"/>
    <dgm:cxn modelId="{84982255-50DF-4137-8B0B-4F70CC04308D}" srcId="{9F44A232-9374-4D85-B00A-53BB60B85BAE}" destId="{20435700-D7B5-4B62-8DDE-720885B8500D}" srcOrd="4" destOrd="0" parTransId="{BCACA501-1FE0-43D7-B5C5-CDDFA50B7C26}" sibTransId="{95DBC4E8-FA4D-49BC-A2CE-7C21B3A7237A}"/>
    <dgm:cxn modelId="{80D7A1ED-4E89-4D12-925E-F5B56021616E}" type="presOf" srcId="{4600313F-DBF5-41B4-812C-56A1222C5563}" destId="{A1E3A6E8-6863-463D-8DAB-BE8D6D06D6BB}" srcOrd="0" destOrd="2" presId="urn:microsoft.com/office/officeart/2008/layout/PictureStrips"/>
    <dgm:cxn modelId="{D47B5FFC-45F0-444E-A1E9-67C992AA84B1}" type="presOf" srcId="{20435700-D7B5-4B62-8DDE-720885B8500D}" destId="{2AECE601-2602-4D09-92D3-4F66E0B59CD0}" srcOrd="0" destOrd="0" presId="urn:microsoft.com/office/officeart/2008/layout/PictureStrips"/>
    <dgm:cxn modelId="{560CD097-2A64-44A3-A49E-2241AA2E7570}" srcId="{9F44A232-9374-4D85-B00A-53BB60B85BAE}" destId="{E8927955-8D0F-4E03-9291-DB32E50C07C9}" srcOrd="1" destOrd="0" parTransId="{A5FEEC64-6A23-4F3F-AFEE-837536CCB6D9}" sibTransId="{D7642B57-6FFA-4EFB-9373-04045D7A0EF9}"/>
    <dgm:cxn modelId="{8B8DD4E5-380E-4509-8C99-8AB58640E464}" srcId="{E4A978A5-1281-4F85-A80E-5490D9E92A73}" destId="{851EA3AB-CF7C-4F8A-BA58-F858818F9073}" srcOrd="0" destOrd="0" parTransId="{B2262F25-856E-4827-87D2-996A1C539D06}" sibTransId="{E981632A-6E30-4511-96F9-746DA12F9417}"/>
    <dgm:cxn modelId="{BB5AE972-27DB-4049-A90E-A3023D57D49D}" srcId="{D084F5AA-144E-4DF9-86BB-CA4F64587E67}" destId="{3DAEF1E2-C85B-4F48-B48D-436E28239DC9}" srcOrd="0" destOrd="0" parTransId="{E4F19553-0588-4E6C-9CCF-32299C43D606}" sibTransId="{0CE5AD3F-832D-4E10-BE04-FB9A461A84C3}"/>
    <dgm:cxn modelId="{A000DC55-0F51-45C0-9A81-CDA0292CAA90}" srcId="{9F44A232-9374-4D85-B00A-53BB60B85BAE}" destId="{42321361-90C7-4B6B-A11A-DF38A5269490}" srcOrd="2" destOrd="0" parTransId="{8BCFF725-B8C6-4F6D-B709-2CA3F11829EE}" sibTransId="{D79A035C-FAC8-4086-92CC-64BA948B84C4}"/>
    <dgm:cxn modelId="{2ADC8ED4-7BAC-4AB5-B0E0-B26033CA46FE}" type="presOf" srcId="{FCFCD520-0F70-4E25-9CB8-934E7076E160}" destId="{2AECE601-2602-4D09-92D3-4F66E0B59CD0}" srcOrd="0" destOrd="1" presId="urn:microsoft.com/office/officeart/2008/layout/PictureStrips"/>
    <dgm:cxn modelId="{4F4C95CE-5976-4446-877A-E2244EB6B35C}" type="presOf" srcId="{02849013-DBEC-4BAA-926E-1B8CA26EDAE6}" destId="{C09B1FA3-93B6-4CD0-A1EB-0F6031D243DC}" srcOrd="0" destOrd="1" presId="urn:microsoft.com/office/officeart/2008/layout/PictureStrips"/>
    <dgm:cxn modelId="{A18B1A43-263E-470B-BF34-B7E6D534880E}" srcId="{E4A978A5-1281-4F85-A80E-5490D9E92A73}" destId="{3243AF30-F57B-41C7-9270-1893B5F2997E}" srcOrd="1" destOrd="0" parTransId="{9145F04F-B60E-4E0A-BFB1-77D32DEA3121}" sibTransId="{0FB4DEAB-1453-472E-99D4-2F9BED5503A5}"/>
    <dgm:cxn modelId="{21088F83-ABB3-4B88-9367-00FF17B16317}" srcId="{20435700-D7B5-4B62-8DDE-720885B8500D}" destId="{FCFCD520-0F70-4E25-9CB8-934E7076E160}" srcOrd="0" destOrd="0" parTransId="{6357E746-1B20-42E4-A9C5-EDDA9FD0A46F}" sibTransId="{3D4B57F1-FA84-4259-B178-2783C85099A3}"/>
    <dgm:cxn modelId="{00C75C19-88A0-4C65-822F-14692B6E2A02}" type="presOf" srcId="{851EA3AB-CF7C-4F8A-BA58-F858818F9073}" destId="{CD5AC5D6-B5AA-4C8F-9355-9862F2BBD113}" srcOrd="0" destOrd="1" presId="urn:microsoft.com/office/officeart/2008/layout/PictureStrips"/>
    <dgm:cxn modelId="{1D0F48FA-C8B4-4CE0-92C5-EBD5FB8D28B5}" srcId="{42321361-90C7-4B6B-A11A-DF38A5269490}" destId="{6D20047D-E817-4226-94EE-C3CD87613570}" srcOrd="0" destOrd="0" parTransId="{2C5E37F7-D219-4994-A73C-CEAA1650E2E6}" sibTransId="{3DC18706-31FF-4147-821A-5182C7A3B6C7}"/>
    <dgm:cxn modelId="{3EFB6620-D9EF-4FAD-B224-C5C4B9DDB43E}" srcId="{D084F5AA-144E-4DF9-86BB-CA4F64587E67}" destId="{4600313F-DBF5-41B4-812C-56A1222C5563}" srcOrd="1" destOrd="0" parTransId="{605635E1-FAAC-4853-A2B9-FE1947A90C39}" sibTransId="{90FAB511-97E3-4BEA-8878-32F06D191F22}"/>
    <dgm:cxn modelId="{02765D3C-CE6E-45DA-BD46-2599B0FBCE64}" srcId="{9F44A232-9374-4D85-B00A-53BB60B85BAE}" destId="{E4A978A5-1281-4F85-A80E-5490D9E92A73}" srcOrd="0" destOrd="0" parTransId="{DAC1AD59-2D90-4DFE-AAB4-D5C31CC23B54}" sibTransId="{E0AD413C-D30C-41C0-92F1-4C777963D7DD}"/>
    <dgm:cxn modelId="{B60EE422-9E3E-48E7-A886-9BDA95197052}" srcId="{41853F20-86D4-4975-893A-A508C969506F}" destId="{438289B7-CE07-4CAF-B7D3-60AB57B726B1}" srcOrd="0" destOrd="0" parTransId="{BE43EE30-10B3-4426-8C45-0033AD760C69}" sibTransId="{D10C7F7D-3CE8-43F2-A490-86912AA409EF}"/>
    <dgm:cxn modelId="{E1829725-7718-468A-8232-D7429F415619}" type="presParOf" srcId="{E15798CD-B084-46B4-830E-AA29D6BABDF5}" destId="{9B12FD71-7FDF-4FF7-BBED-24BD0117760A}" srcOrd="0" destOrd="0" presId="urn:microsoft.com/office/officeart/2008/layout/PictureStrips"/>
    <dgm:cxn modelId="{8EC3BFB6-C6AD-4E49-8DEB-F40A05771E27}" type="presParOf" srcId="{9B12FD71-7FDF-4FF7-BBED-24BD0117760A}" destId="{CD5AC5D6-B5AA-4C8F-9355-9862F2BBD113}" srcOrd="0" destOrd="0" presId="urn:microsoft.com/office/officeart/2008/layout/PictureStrips"/>
    <dgm:cxn modelId="{FB4444B3-1502-44E8-8EF6-7F369A4B2CD0}" type="presParOf" srcId="{9B12FD71-7FDF-4FF7-BBED-24BD0117760A}" destId="{482183BB-EB65-490C-B883-7C85407E0821}" srcOrd="1" destOrd="0" presId="urn:microsoft.com/office/officeart/2008/layout/PictureStrips"/>
    <dgm:cxn modelId="{F0535869-B4F6-4631-A066-7B79AB126364}" type="presParOf" srcId="{E15798CD-B084-46B4-830E-AA29D6BABDF5}" destId="{197D8E9A-594A-46D3-87F4-66E5253ACF37}" srcOrd="1" destOrd="0" presId="urn:microsoft.com/office/officeart/2008/layout/PictureStrips"/>
    <dgm:cxn modelId="{680218A7-0699-417C-B277-3D1B4D9584CA}" type="presParOf" srcId="{E15798CD-B084-46B4-830E-AA29D6BABDF5}" destId="{32CA7D89-06F9-444E-89DA-F3F1A9BC8C63}" srcOrd="2" destOrd="0" presId="urn:microsoft.com/office/officeart/2008/layout/PictureStrips"/>
    <dgm:cxn modelId="{36398906-50EC-4B13-9CC5-44873DB20B56}" type="presParOf" srcId="{32CA7D89-06F9-444E-89DA-F3F1A9BC8C63}" destId="{C09B1FA3-93B6-4CD0-A1EB-0F6031D243DC}" srcOrd="0" destOrd="0" presId="urn:microsoft.com/office/officeart/2008/layout/PictureStrips"/>
    <dgm:cxn modelId="{ED1E1EAF-096C-42E4-8B6E-7EBD60771A4D}" type="presParOf" srcId="{32CA7D89-06F9-444E-89DA-F3F1A9BC8C63}" destId="{C7D0A010-B9BF-4535-8921-7A02FC9B5B2D}" srcOrd="1" destOrd="0" presId="urn:microsoft.com/office/officeart/2008/layout/PictureStrips"/>
    <dgm:cxn modelId="{60D012B0-DA45-4139-BCA8-F9C6A83786DD}" type="presParOf" srcId="{E15798CD-B084-46B4-830E-AA29D6BABDF5}" destId="{D7119F11-CB1C-42D4-A92C-20B2EF535F46}" srcOrd="3" destOrd="0" presId="urn:microsoft.com/office/officeart/2008/layout/PictureStrips"/>
    <dgm:cxn modelId="{7BCAC378-0E2A-40E1-9703-81320816390E}" type="presParOf" srcId="{E15798CD-B084-46B4-830E-AA29D6BABDF5}" destId="{4DF200DF-30AF-4475-BE93-29197EF3DBC0}" srcOrd="4" destOrd="0" presId="urn:microsoft.com/office/officeart/2008/layout/PictureStrips"/>
    <dgm:cxn modelId="{D4DDE8D4-1BE4-4833-AF61-2FB61FDE7222}" type="presParOf" srcId="{4DF200DF-30AF-4475-BE93-29197EF3DBC0}" destId="{801BAFEC-BBAF-4A55-A41D-B282AE3E857D}" srcOrd="0" destOrd="0" presId="urn:microsoft.com/office/officeart/2008/layout/PictureStrips"/>
    <dgm:cxn modelId="{0F0ACE1F-CA2E-43F5-AEF9-F75D59D97013}" type="presParOf" srcId="{4DF200DF-30AF-4475-BE93-29197EF3DBC0}" destId="{16A2B997-6213-4243-B9E9-740D10F58775}" srcOrd="1" destOrd="0" presId="urn:microsoft.com/office/officeart/2008/layout/PictureStrips"/>
    <dgm:cxn modelId="{77459F0D-A939-4A9F-A3DE-7C95BA404D5E}" type="presParOf" srcId="{E15798CD-B084-46B4-830E-AA29D6BABDF5}" destId="{D90D7695-16C3-4BCC-9667-D0D90DD572BE}" srcOrd="5" destOrd="0" presId="urn:microsoft.com/office/officeart/2008/layout/PictureStrips"/>
    <dgm:cxn modelId="{B8C42417-AB79-4FF0-88F1-0EF341D11A96}" type="presParOf" srcId="{E15798CD-B084-46B4-830E-AA29D6BABDF5}" destId="{7D372046-6973-41E6-BCD4-8AA4B300D3E9}" srcOrd="6" destOrd="0" presId="urn:microsoft.com/office/officeart/2008/layout/PictureStrips"/>
    <dgm:cxn modelId="{7D6A1D3B-0174-41A7-B4C1-84522BACE8F2}" type="presParOf" srcId="{7D372046-6973-41E6-BCD4-8AA4B300D3E9}" destId="{A1E3A6E8-6863-463D-8DAB-BE8D6D06D6BB}" srcOrd="0" destOrd="0" presId="urn:microsoft.com/office/officeart/2008/layout/PictureStrips"/>
    <dgm:cxn modelId="{1877DEA4-8637-4D80-AD4A-9161A7F21385}" type="presParOf" srcId="{7D372046-6973-41E6-BCD4-8AA4B300D3E9}" destId="{6F2D209C-7C85-4ED0-A0CD-3A405B9F9297}" srcOrd="1" destOrd="0" presId="urn:microsoft.com/office/officeart/2008/layout/PictureStrips"/>
    <dgm:cxn modelId="{D6605E42-7662-46A7-891F-74B2E651FFC1}" type="presParOf" srcId="{E15798CD-B084-46B4-830E-AA29D6BABDF5}" destId="{C624377B-D937-4533-AF2B-DB24A12BE1D0}" srcOrd="7" destOrd="0" presId="urn:microsoft.com/office/officeart/2008/layout/PictureStrips"/>
    <dgm:cxn modelId="{DC2BB3D9-2D91-423B-9068-CD87C983766D}" type="presParOf" srcId="{E15798CD-B084-46B4-830E-AA29D6BABDF5}" destId="{8218F85C-0ABC-4C81-8C6F-9DFA13A3B6B1}" srcOrd="8" destOrd="0" presId="urn:microsoft.com/office/officeart/2008/layout/PictureStrips"/>
    <dgm:cxn modelId="{522C9984-D84E-47A6-8CEF-DA8D3AF5E075}" type="presParOf" srcId="{8218F85C-0ABC-4C81-8C6F-9DFA13A3B6B1}" destId="{2AECE601-2602-4D09-92D3-4F66E0B59CD0}" srcOrd="0" destOrd="0" presId="urn:microsoft.com/office/officeart/2008/layout/PictureStrips"/>
    <dgm:cxn modelId="{33517912-8329-4734-AA43-2C05EAE1B506}" type="presParOf" srcId="{8218F85C-0ABC-4C81-8C6F-9DFA13A3B6B1}" destId="{3220433F-49C9-47EC-8D18-6BA62F52D8E0}" srcOrd="1" destOrd="0" presId="urn:microsoft.com/office/officeart/2008/layout/PictureStrips"/>
    <dgm:cxn modelId="{7A5BE749-9990-4468-AB41-863723C33E3B}" type="presParOf" srcId="{E15798CD-B084-46B4-830E-AA29D6BABDF5}" destId="{66623A7E-52BD-4AB1-B370-6A13F8E3B4EE}" srcOrd="9" destOrd="0" presId="urn:microsoft.com/office/officeart/2008/layout/PictureStrips"/>
    <dgm:cxn modelId="{444DC524-4AFA-463B-9C88-BF50CD9ED1E4}" type="presParOf" srcId="{E15798CD-B084-46B4-830E-AA29D6BABDF5}" destId="{5BEAA113-724A-4E27-965D-0EF1BA67AE2A}" srcOrd="10" destOrd="0" presId="urn:microsoft.com/office/officeart/2008/layout/PictureStrips"/>
    <dgm:cxn modelId="{9B74BA0B-00D9-4EF4-9A58-83C77C7A73BD}" type="presParOf" srcId="{5BEAA113-724A-4E27-965D-0EF1BA67AE2A}" destId="{A2AA4579-1E6B-453D-A60C-014654B02C10}" srcOrd="0" destOrd="0" presId="urn:microsoft.com/office/officeart/2008/layout/PictureStrips"/>
    <dgm:cxn modelId="{97291F8C-9A9B-491F-8909-A8CF7CE6BEB4}" type="presParOf" srcId="{5BEAA113-724A-4E27-965D-0EF1BA67AE2A}" destId="{F5E9991A-5034-4C9C-94E4-C212C1CD584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130363-7953-4353-B538-DE58DF40E8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B1F4C8-02E2-4704-A67C-A36680513FA2}">
      <dgm:prSet phldrT="[Text]"/>
      <dgm:spPr/>
      <dgm:t>
        <a:bodyPr/>
        <a:lstStyle/>
        <a:p>
          <a:r>
            <a:rPr lang="en-US" smtClean="0"/>
            <a:t>Preparing for Meals</a:t>
          </a:r>
          <a:endParaRPr lang="en-US"/>
        </a:p>
      </dgm:t>
    </dgm:pt>
    <dgm:pt modelId="{40B9E065-0567-4277-98E0-F8221D48EBDB}" type="parTrans" cxnId="{0726BF17-7F8B-48A4-9D62-79FFCA65CF49}">
      <dgm:prSet/>
      <dgm:spPr/>
      <dgm:t>
        <a:bodyPr/>
        <a:lstStyle/>
        <a:p>
          <a:endParaRPr lang="en-US"/>
        </a:p>
      </dgm:t>
    </dgm:pt>
    <dgm:pt modelId="{840D359C-FFE6-40C7-B6CF-B3CF549213DB}" type="sibTrans" cxnId="{0726BF17-7F8B-48A4-9D62-79FFCA65CF49}">
      <dgm:prSet/>
      <dgm:spPr/>
      <dgm:t>
        <a:bodyPr/>
        <a:lstStyle/>
        <a:p>
          <a:endParaRPr lang="en-US"/>
        </a:p>
      </dgm:t>
    </dgm:pt>
    <dgm:pt modelId="{5FA493B3-A5D8-4D92-99F6-357B7DEF7525}">
      <dgm:prSet/>
      <dgm:spPr/>
      <dgm:t>
        <a:bodyPr/>
        <a:lstStyle/>
        <a:p>
          <a:r>
            <a:rPr lang="en-US" dirty="0" smtClean="0"/>
            <a:t>Come into the Lodge quietly and sit at the tables</a:t>
          </a:r>
          <a:endParaRPr lang="en-US" dirty="0"/>
        </a:p>
      </dgm:t>
    </dgm:pt>
    <dgm:pt modelId="{B3F16FAB-8464-49FE-AFD0-8A1B5F94E24C}" type="parTrans" cxnId="{C9CADF8C-0D51-4424-8659-1B473726BA01}">
      <dgm:prSet/>
      <dgm:spPr/>
      <dgm:t>
        <a:bodyPr/>
        <a:lstStyle/>
        <a:p>
          <a:endParaRPr lang="en-US"/>
        </a:p>
      </dgm:t>
    </dgm:pt>
    <dgm:pt modelId="{D286E813-0D92-448C-BE3B-05D672002C06}" type="sibTrans" cxnId="{C9CADF8C-0D51-4424-8659-1B473726BA01}">
      <dgm:prSet/>
      <dgm:spPr/>
      <dgm:t>
        <a:bodyPr/>
        <a:lstStyle/>
        <a:p>
          <a:endParaRPr lang="en-US"/>
        </a:p>
      </dgm:t>
    </dgm:pt>
    <dgm:pt modelId="{74227C28-84B1-46E8-AB8D-872EF1F4BE37}">
      <dgm:prSet/>
      <dgm:spPr/>
      <dgm:t>
        <a:bodyPr/>
        <a:lstStyle/>
        <a:p>
          <a:r>
            <a:rPr lang="en-US" dirty="0" smtClean="0"/>
            <a:t>Pray for God's blessing on the meal</a:t>
          </a:r>
          <a:endParaRPr lang="en-US" dirty="0"/>
        </a:p>
      </dgm:t>
    </dgm:pt>
    <dgm:pt modelId="{F5E8F122-606C-455B-8647-EFB4B2A9E3B3}" type="parTrans" cxnId="{8599678B-8F9A-4D28-A4CB-5CD9BB6D2FF4}">
      <dgm:prSet/>
      <dgm:spPr/>
      <dgm:t>
        <a:bodyPr/>
        <a:lstStyle/>
        <a:p>
          <a:endParaRPr lang="en-US"/>
        </a:p>
      </dgm:t>
    </dgm:pt>
    <dgm:pt modelId="{C56A1CA4-EC5D-43A5-B8D2-528737A8C85D}" type="sibTrans" cxnId="{8599678B-8F9A-4D28-A4CB-5CD9BB6D2FF4}">
      <dgm:prSet/>
      <dgm:spPr/>
      <dgm:t>
        <a:bodyPr/>
        <a:lstStyle/>
        <a:p>
          <a:endParaRPr lang="en-US"/>
        </a:p>
      </dgm:t>
    </dgm:pt>
    <dgm:pt modelId="{37B99671-0054-47C8-BF60-226CE5BC4200}">
      <dgm:prSet/>
      <dgm:spPr/>
      <dgm:t>
        <a:bodyPr/>
        <a:lstStyle/>
        <a:p>
          <a:r>
            <a:rPr lang="en-US" smtClean="0"/>
            <a:t>Wait for your table to be dismissed (one table at a time)</a:t>
          </a:r>
          <a:endParaRPr lang="en-US" dirty="0"/>
        </a:p>
      </dgm:t>
    </dgm:pt>
    <dgm:pt modelId="{17FECE10-BAAF-4362-A56A-5D8B66926921}" type="parTrans" cxnId="{CFC73CD4-FA73-4E80-82F0-5A045D60B749}">
      <dgm:prSet/>
      <dgm:spPr/>
      <dgm:t>
        <a:bodyPr/>
        <a:lstStyle/>
        <a:p>
          <a:endParaRPr lang="en-US"/>
        </a:p>
      </dgm:t>
    </dgm:pt>
    <dgm:pt modelId="{DB3BFF71-5748-4AFA-8ADE-604CEED7A796}" type="sibTrans" cxnId="{CFC73CD4-FA73-4E80-82F0-5A045D60B749}">
      <dgm:prSet/>
      <dgm:spPr/>
      <dgm:t>
        <a:bodyPr/>
        <a:lstStyle/>
        <a:p>
          <a:endParaRPr lang="en-US"/>
        </a:p>
      </dgm:t>
    </dgm:pt>
    <dgm:pt modelId="{99C89C45-E709-4555-AD29-3CB57D261BF2}">
      <dgm:prSet/>
      <dgm:spPr/>
      <dgm:t>
        <a:bodyPr/>
        <a:lstStyle/>
        <a:p>
          <a:r>
            <a:rPr lang="en-US" dirty="0" smtClean="0"/>
            <a:t>When everyone has been served, the Camp Eden staff will let us know </a:t>
          </a:r>
          <a:r>
            <a:rPr lang="en-US" dirty="0" smtClean="0"/>
            <a:t>if we can get more food.</a:t>
          </a:r>
          <a:endParaRPr lang="en-US" dirty="0"/>
        </a:p>
      </dgm:t>
    </dgm:pt>
    <dgm:pt modelId="{156F4928-5EB9-49CA-9326-6135E749A848}" type="parTrans" cxnId="{761E9F3F-17F2-42C6-9B51-728F607F71D6}">
      <dgm:prSet/>
      <dgm:spPr/>
      <dgm:t>
        <a:bodyPr/>
        <a:lstStyle/>
        <a:p>
          <a:endParaRPr lang="en-US"/>
        </a:p>
      </dgm:t>
    </dgm:pt>
    <dgm:pt modelId="{4268313D-6E8B-49C9-A793-13D24A6CBA45}" type="sibTrans" cxnId="{761E9F3F-17F2-42C6-9B51-728F607F71D6}">
      <dgm:prSet/>
      <dgm:spPr/>
      <dgm:t>
        <a:bodyPr/>
        <a:lstStyle/>
        <a:p>
          <a:endParaRPr lang="en-US"/>
        </a:p>
      </dgm:t>
    </dgm:pt>
    <dgm:pt modelId="{27D53FD8-52DF-403F-82CF-DD8248516F37}">
      <dgm:prSet/>
      <dgm:spPr/>
      <dgm:t>
        <a:bodyPr/>
        <a:lstStyle/>
        <a:p>
          <a:r>
            <a:rPr lang="en-US" dirty="0" smtClean="0"/>
            <a:t>Clean up</a:t>
          </a:r>
          <a:endParaRPr lang="en-US" dirty="0"/>
        </a:p>
      </dgm:t>
    </dgm:pt>
    <dgm:pt modelId="{92C38C55-347C-4980-ADF4-26EB36F628F3}" type="parTrans" cxnId="{280C05DE-90F8-4512-A524-5807923382F3}">
      <dgm:prSet/>
      <dgm:spPr/>
      <dgm:t>
        <a:bodyPr/>
        <a:lstStyle/>
        <a:p>
          <a:endParaRPr lang="en-US"/>
        </a:p>
      </dgm:t>
    </dgm:pt>
    <dgm:pt modelId="{01674900-161C-4C6E-B10B-7700AC330647}" type="sibTrans" cxnId="{280C05DE-90F8-4512-A524-5807923382F3}">
      <dgm:prSet/>
      <dgm:spPr/>
      <dgm:t>
        <a:bodyPr/>
        <a:lstStyle/>
        <a:p>
          <a:endParaRPr lang="en-US"/>
        </a:p>
      </dgm:t>
    </dgm:pt>
    <dgm:pt modelId="{B84127AE-C76B-4DF6-A857-485414D3C4E7}">
      <dgm:prSet/>
      <dgm:spPr/>
      <dgm:t>
        <a:bodyPr/>
        <a:lstStyle/>
        <a:p>
          <a:r>
            <a:rPr lang="en-US" smtClean="0"/>
            <a:t>Take your plate, cup, utensils, and trash to cart</a:t>
          </a:r>
          <a:endParaRPr lang="en-US" dirty="0" smtClean="0"/>
        </a:p>
      </dgm:t>
    </dgm:pt>
    <dgm:pt modelId="{B0D31BD1-FBA7-4F6A-BDCB-02F1DDC1BD21}" type="parTrans" cxnId="{F8148F1F-D95B-4C7E-ABC1-990543ACA69F}">
      <dgm:prSet/>
      <dgm:spPr/>
      <dgm:t>
        <a:bodyPr/>
        <a:lstStyle/>
        <a:p>
          <a:endParaRPr lang="en-US"/>
        </a:p>
      </dgm:t>
    </dgm:pt>
    <dgm:pt modelId="{523AF2D9-F188-4DFE-9924-B97D026A666C}" type="sibTrans" cxnId="{F8148F1F-D95B-4C7E-ABC1-990543ACA69F}">
      <dgm:prSet/>
      <dgm:spPr/>
      <dgm:t>
        <a:bodyPr/>
        <a:lstStyle/>
        <a:p>
          <a:endParaRPr lang="en-US"/>
        </a:p>
      </dgm:t>
    </dgm:pt>
    <dgm:pt modelId="{99E74CB8-1312-4057-9E69-AF53C95F8F81}">
      <dgm:prSet/>
      <dgm:spPr/>
      <dgm:t>
        <a:bodyPr/>
        <a:lstStyle/>
        <a:p>
          <a:r>
            <a:rPr lang="en-US" dirty="0" smtClean="0"/>
            <a:t>Put food scraps and trash in trash can</a:t>
          </a:r>
        </a:p>
      </dgm:t>
    </dgm:pt>
    <dgm:pt modelId="{0BA708FC-4354-448C-9794-738243C3E7A0}" type="parTrans" cxnId="{6B0EBD5D-1181-4820-8B33-51C21181F23C}">
      <dgm:prSet/>
      <dgm:spPr/>
      <dgm:t>
        <a:bodyPr/>
        <a:lstStyle/>
        <a:p>
          <a:endParaRPr lang="en-US"/>
        </a:p>
      </dgm:t>
    </dgm:pt>
    <dgm:pt modelId="{AC7528B3-9D79-4723-B926-56DB6972125D}" type="sibTrans" cxnId="{6B0EBD5D-1181-4820-8B33-51C21181F23C}">
      <dgm:prSet/>
      <dgm:spPr/>
      <dgm:t>
        <a:bodyPr/>
        <a:lstStyle/>
        <a:p>
          <a:endParaRPr lang="en-US"/>
        </a:p>
      </dgm:t>
    </dgm:pt>
    <dgm:pt modelId="{E8880C32-AFB8-44D4-B747-1DFE62B16BB9}">
      <dgm:prSet/>
      <dgm:spPr/>
      <dgm:t>
        <a:bodyPr/>
        <a:lstStyle/>
        <a:p>
          <a:r>
            <a:rPr lang="en-US" dirty="0" smtClean="0"/>
            <a:t>Snacks</a:t>
          </a:r>
          <a:endParaRPr lang="en-US" dirty="0" smtClean="0"/>
        </a:p>
      </dgm:t>
    </dgm:pt>
    <dgm:pt modelId="{64FD90EF-ABD7-4B59-A11D-E4762973C43A}" type="parTrans" cxnId="{A3AC300C-8AE2-490E-8C6C-FD62FEABE7F8}">
      <dgm:prSet/>
      <dgm:spPr/>
      <dgm:t>
        <a:bodyPr/>
        <a:lstStyle/>
        <a:p>
          <a:endParaRPr lang="en-US"/>
        </a:p>
      </dgm:t>
    </dgm:pt>
    <dgm:pt modelId="{96448678-2008-40A5-8613-04831DACB0D5}" type="sibTrans" cxnId="{A3AC300C-8AE2-490E-8C6C-FD62FEABE7F8}">
      <dgm:prSet/>
      <dgm:spPr/>
      <dgm:t>
        <a:bodyPr/>
        <a:lstStyle/>
        <a:p>
          <a:endParaRPr lang="en-US"/>
        </a:p>
      </dgm:t>
    </dgm:pt>
    <dgm:pt modelId="{51A2A0A0-F6D0-487D-914F-4B99ADA9E048}">
      <dgm:prSet/>
      <dgm:spPr/>
      <dgm:t>
        <a:bodyPr/>
        <a:lstStyle/>
        <a:p>
          <a:r>
            <a:rPr lang="en-US" dirty="0" smtClean="0"/>
            <a:t>Snacks will be provided in the afternoon</a:t>
          </a:r>
          <a:endParaRPr lang="en-US" dirty="0" smtClean="0"/>
        </a:p>
      </dgm:t>
    </dgm:pt>
    <dgm:pt modelId="{C4B6B0DF-7ADC-4A19-8AC0-8F5F6E0BC097}" type="parTrans" cxnId="{5EDF4E62-F136-4C8E-AB54-9CF26DA49349}">
      <dgm:prSet/>
      <dgm:spPr/>
      <dgm:t>
        <a:bodyPr/>
        <a:lstStyle/>
        <a:p>
          <a:endParaRPr lang="en-US"/>
        </a:p>
      </dgm:t>
    </dgm:pt>
    <dgm:pt modelId="{C7F49D94-A3B3-4820-8F98-416AE35A83AF}" type="sibTrans" cxnId="{5EDF4E62-F136-4C8E-AB54-9CF26DA49349}">
      <dgm:prSet/>
      <dgm:spPr/>
      <dgm:t>
        <a:bodyPr/>
        <a:lstStyle/>
        <a:p>
          <a:endParaRPr lang="en-US"/>
        </a:p>
      </dgm:t>
    </dgm:pt>
    <dgm:pt modelId="{AB2F6018-2245-4A90-9717-55A2B4F9947B}">
      <dgm:prSet/>
      <dgm:spPr/>
      <dgm:t>
        <a:bodyPr/>
        <a:lstStyle/>
        <a:p>
          <a:r>
            <a:rPr lang="en-US" smtClean="0"/>
            <a:t>Poor liquid in bucket on cart</a:t>
          </a:r>
          <a:endParaRPr lang="en-US" dirty="0" smtClean="0"/>
        </a:p>
      </dgm:t>
    </dgm:pt>
    <dgm:pt modelId="{EB6CDA7A-6287-4FFD-9BC1-01F236B381E8}" type="parTrans" cxnId="{0DA26203-67D5-4A4E-871A-C585B3F5A83C}">
      <dgm:prSet/>
      <dgm:spPr/>
      <dgm:t>
        <a:bodyPr/>
        <a:lstStyle/>
        <a:p>
          <a:endParaRPr lang="en-US"/>
        </a:p>
      </dgm:t>
    </dgm:pt>
    <dgm:pt modelId="{CDD4BB2F-418D-4F98-965E-F027727C6D94}" type="sibTrans" cxnId="{0DA26203-67D5-4A4E-871A-C585B3F5A83C}">
      <dgm:prSet/>
      <dgm:spPr/>
      <dgm:t>
        <a:bodyPr/>
        <a:lstStyle/>
        <a:p>
          <a:endParaRPr lang="en-US"/>
        </a:p>
      </dgm:t>
    </dgm:pt>
    <dgm:pt modelId="{C3B3E003-D1E9-4E64-8F10-224BA38F9DA0}">
      <dgm:prSet/>
      <dgm:spPr/>
      <dgm:t>
        <a:bodyPr/>
        <a:lstStyle/>
        <a:p>
          <a:r>
            <a:rPr lang="en-US" dirty="0" smtClean="0"/>
            <a:t>Get a rag and wipe down your table</a:t>
          </a:r>
          <a:endParaRPr lang="en-US" dirty="0"/>
        </a:p>
      </dgm:t>
    </dgm:pt>
    <dgm:pt modelId="{2BA50CA3-C9A2-4C09-9701-C2409DC09CF6}" type="parTrans" cxnId="{1F348B8A-0E8B-4041-9B33-7FAA18DA525F}">
      <dgm:prSet/>
      <dgm:spPr/>
      <dgm:t>
        <a:bodyPr/>
        <a:lstStyle/>
        <a:p>
          <a:endParaRPr lang="en-US"/>
        </a:p>
      </dgm:t>
    </dgm:pt>
    <dgm:pt modelId="{0266119B-02D1-4CE8-9E77-A665A6D5B17A}" type="sibTrans" cxnId="{1F348B8A-0E8B-4041-9B33-7FAA18DA525F}">
      <dgm:prSet/>
      <dgm:spPr/>
      <dgm:t>
        <a:bodyPr/>
        <a:lstStyle/>
        <a:p>
          <a:endParaRPr lang="en-US"/>
        </a:p>
      </dgm:t>
    </dgm:pt>
    <dgm:pt modelId="{771EAC7A-F6AA-4523-889E-90F679A9F730}">
      <dgm:prSet/>
      <dgm:spPr/>
      <dgm:t>
        <a:bodyPr/>
        <a:lstStyle/>
        <a:p>
          <a:r>
            <a:rPr lang="en-US" dirty="0" smtClean="0"/>
            <a:t>We will meet in the Lodge or other designated location</a:t>
          </a:r>
          <a:endParaRPr lang="en-US" dirty="0" smtClean="0"/>
        </a:p>
      </dgm:t>
    </dgm:pt>
    <dgm:pt modelId="{8FDC6947-8AEF-47EF-88C7-B512E3404E19}" type="parTrans" cxnId="{DF5FB929-D5D6-4434-B2D8-159B8C76FB0A}">
      <dgm:prSet/>
      <dgm:spPr/>
      <dgm:t>
        <a:bodyPr/>
        <a:lstStyle/>
        <a:p>
          <a:endParaRPr lang="en-US"/>
        </a:p>
      </dgm:t>
    </dgm:pt>
    <dgm:pt modelId="{B139F29F-51E8-42D9-BE81-5374BA581061}" type="sibTrans" cxnId="{DF5FB929-D5D6-4434-B2D8-159B8C76FB0A}">
      <dgm:prSet/>
      <dgm:spPr/>
      <dgm:t>
        <a:bodyPr/>
        <a:lstStyle/>
        <a:p>
          <a:endParaRPr lang="en-US"/>
        </a:p>
      </dgm:t>
    </dgm:pt>
    <dgm:pt modelId="{E34D204F-1A3B-4686-B188-65B8F56D3931}" type="pres">
      <dgm:prSet presAssocID="{47130363-7953-4353-B538-DE58DF40E8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486BCC-1179-43AA-B931-77E464196E88}" type="pres">
      <dgm:prSet presAssocID="{19B1F4C8-02E2-4704-A67C-A36680513FA2}" presName="composite" presStyleCnt="0"/>
      <dgm:spPr/>
    </dgm:pt>
    <dgm:pt modelId="{887864F4-EEE7-4376-A469-392F582478E1}" type="pres">
      <dgm:prSet presAssocID="{19B1F4C8-02E2-4704-A67C-A36680513FA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D9ED65-A6C4-466D-A5EB-F064051AE0A3}" type="pres">
      <dgm:prSet presAssocID="{19B1F4C8-02E2-4704-A67C-A36680513FA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32EF58-8C52-4F89-B4B1-D52F8900FF48}" type="pres">
      <dgm:prSet presAssocID="{840D359C-FFE6-40C7-B6CF-B3CF549213DB}" presName="space" presStyleCnt="0"/>
      <dgm:spPr/>
    </dgm:pt>
    <dgm:pt modelId="{CD8CC78E-BD07-495A-9F77-5E9AD3AFE260}" type="pres">
      <dgm:prSet presAssocID="{27D53FD8-52DF-403F-82CF-DD8248516F37}" presName="composite" presStyleCnt="0"/>
      <dgm:spPr/>
    </dgm:pt>
    <dgm:pt modelId="{D43CA7CD-2B97-4581-93EE-65412A0DFE39}" type="pres">
      <dgm:prSet presAssocID="{27D53FD8-52DF-403F-82CF-DD8248516F3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DF4AFF-4100-4D28-A174-CEF17C3051DF}" type="pres">
      <dgm:prSet presAssocID="{27D53FD8-52DF-403F-82CF-DD8248516F3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F5850-0F34-40B5-99C6-686870772536}" type="pres">
      <dgm:prSet presAssocID="{01674900-161C-4C6E-B10B-7700AC330647}" presName="space" presStyleCnt="0"/>
      <dgm:spPr/>
    </dgm:pt>
    <dgm:pt modelId="{CDC10124-0D0A-4FBE-B258-E9C93E10426D}" type="pres">
      <dgm:prSet presAssocID="{E8880C32-AFB8-44D4-B747-1DFE62B16BB9}" presName="composite" presStyleCnt="0"/>
      <dgm:spPr/>
    </dgm:pt>
    <dgm:pt modelId="{76355025-C7DC-466A-B9E9-BE4FAE67F10F}" type="pres">
      <dgm:prSet presAssocID="{E8880C32-AFB8-44D4-B747-1DFE62B16BB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144296-24BD-4387-9E66-60CCA22A84D6}" type="pres">
      <dgm:prSet presAssocID="{E8880C32-AFB8-44D4-B747-1DFE62B16BB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30B61C-EF01-4753-8492-7D913B02787C}" type="presOf" srcId="{19B1F4C8-02E2-4704-A67C-A36680513FA2}" destId="{887864F4-EEE7-4376-A469-392F582478E1}" srcOrd="0" destOrd="0" presId="urn:microsoft.com/office/officeart/2005/8/layout/hList1"/>
    <dgm:cxn modelId="{3C7DFC63-F808-4862-BD8B-AB3A30D88172}" type="presOf" srcId="{51A2A0A0-F6D0-487D-914F-4B99ADA9E048}" destId="{9B144296-24BD-4387-9E66-60CCA22A84D6}" srcOrd="0" destOrd="0" presId="urn:microsoft.com/office/officeart/2005/8/layout/hList1"/>
    <dgm:cxn modelId="{CFC73CD4-FA73-4E80-82F0-5A045D60B749}" srcId="{19B1F4C8-02E2-4704-A67C-A36680513FA2}" destId="{37B99671-0054-47C8-BF60-226CE5BC4200}" srcOrd="2" destOrd="0" parTransId="{17FECE10-BAAF-4362-A56A-5D8B66926921}" sibTransId="{DB3BFF71-5748-4AFA-8ADE-604CEED7A796}"/>
    <dgm:cxn modelId="{0DA26203-67D5-4A4E-871A-C585B3F5A83C}" srcId="{27D53FD8-52DF-403F-82CF-DD8248516F37}" destId="{AB2F6018-2245-4A90-9717-55A2B4F9947B}" srcOrd="2" destOrd="0" parTransId="{EB6CDA7A-6287-4FFD-9BC1-01F236B381E8}" sibTransId="{CDD4BB2F-418D-4F98-965E-F027727C6D94}"/>
    <dgm:cxn modelId="{BBE42FAB-C1CC-410C-BF2E-6E17BAD8A8C1}" type="presOf" srcId="{37B99671-0054-47C8-BF60-226CE5BC4200}" destId="{53D9ED65-A6C4-466D-A5EB-F064051AE0A3}" srcOrd="0" destOrd="2" presId="urn:microsoft.com/office/officeart/2005/8/layout/hList1"/>
    <dgm:cxn modelId="{C9CADF8C-0D51-4424-8659-1B473726BA01}" srcId="{19B1F4C8-02E2-4704-A67C-A36680513FA2}" destId="{5FA493B3-A5D8-4D92-99F6-357B7DEF7525}" srcOrd="0" destOrd="0" parTransId="{B3F16FAB-8464-49FE-AFD0-8A1B5F94E24C}" sibTransId="{D286E813-0D92-448C-BE3B-05D672002C06}"/>
    <dgm:cxn modelId="{D8E86418-D337-4A75-B595-3C4B0EE3858F}" type="presOf" srcId="{AB2F6018-2245-4A90-9717-55A2B4F9947B}" destId="{F4DF4AFF-4100-4D28-A174-CEF17C3051DF}" srcOrd="0" destOrd="2" presId="urn:microsoft.com/office/officeart/2005/8/layout/hList1"/>
    <dgm:cxn modelId="{3C672068-2D8A-4335-97ED-6B503A4A698B}" type="presOf" srcId="{5FA493B3-A5D8-4D92-99F6-357B7DEF7525}" destId="{53D9ED65-A6C4-466D-A5EB-F064051AE0A3}" srcOrd="0" destOrd="0" presId="urn:microsoft.com/office/officeart/2005/8/layout/hList1"/>
    <dgm:cxn modelId="{5E397FC4-DEF0-44EF-B6AA-88C162696342}" type="presOf" srcId="{74227C28-84B1-46E8-AB8D-872EF1F4BE37}" destId="{53D9ED65-A6C4-466D-A5EB-F064051AE0A3}" srcOrd="0" destOrd="1" presId="urn:microsoft.com/office/officeart/2005/8/layout/hList1"/>
    <dgm:cxn modelId="{FE135F69-128D-45E8-9563-1FFBF0208897}" type="presOf" srcId="{99C89C45-E709-4555-AD29-3CB57D261BF2}" destId="{53D9ED65-A6C4-466D-A5EB-F064051AE0A3}" srcOrd="0" destOrd="3" presId="urn:microsoft.com/office/officeart/2005/8/layout/hList1"/>
    <dgm:cxn modelId="{280C05DE-90F8-4512-A524-5807923382F3}" srcId="{47130363-7953-4353-B538-DE58DF40E823}" destId="{27D53FD8-52DF-403F-82CF-DD8248516F37}" srcOrd="1" destOrd="0" parTransId="{92C38C55-347C-4980-ADF4-26EB36F628F3}" sibTransId="{01674900-161C-4C6E-B10B-7700AC330647}"/>
    <dgm:cxn modelId="{60821CF5-62D8-420F-A198-B75274888016}" type="presOf" srcId="{47130363-7953-4353-B538-DE58DF40E823}" destId="{E34D204F-1A3B-4686-B188-65B8F56D3931}" srcOrd="0" destOrd="0" presId="urn:microsoft.com/office/officeart/2005/8/layout/hList1"/>
    <dgm:cxn modelId="{DF5FB929-D5D6-4434-B2D8-159B8C76FB0A}" srcId="{E8880C32-AFB8-44D4-B747-1DFE62B16BB9}" destId="{771EAC7A-F6AA-4523-889E-90F679A9F730}" srcOrd="1" destOrd="0" parTransId="{8FDC6947-8AEF-47EF-88C7-B512E3404E19}" sibTransId="{B139F29F-51E8-42D9-BE81-5374BA581061}"/>
    <dgm:cxn modelId="{A3AC300C-8AE2-490E-8C6C-FD62FEABE7F8}" srcId="{47130363-7953-4353-B538-DE58DF40E823}" destId="{E8880C32-AFB8-44D4-B747-1DFE62B16BB9}" srcOrd="2" destOrd="0" parTransId="{64FD90EF-ABD7-4B59-A11D-E4762973C43A}" sibTransId="{96448678-2008-40A5-8613-04831DACB0D5}"/>
    <dgm:cxn modelId="{6B0EBD5D-1181-4820-8B33-51C21181F23C}" srcId="{27D53FD8-52DF-403F-82CF-DD8248516F37}" destId="{99E74CB8-1312-4057-9E69-AF53C95F8F81}" srcOrd="1" destOrd="0" parTransId="{0BA708FC-4354-448C-9794-738243C3E7A0}" sibTransId="{AC7528B3-9D79-4723-B926-56DB6972125D}"/>
    <dgm:cxn modelId="{F8148F1F-D95B-4C7E-ABC1-990543ACA69F}" srcId="{27D53FD8-52DF-403F-82CF-DD8248516F37}" destId="{B84127AE-C76B-4DF6-A857-485414D3C4E7}" srcOrd="0" destOrd="0" parTransId="{B0D31BD1-FBA7-4F6A-BDCB-02F1DDC1BD21}" sibTransId="{523AF2D9-F188-4DFE-9924-B97D026A666C}"/>
    <dgm:cxn modelId="{1F348B8A-0E8B-4041-9B33-7FAA18DA525F}" srcId="{27D53FD8-52DF-403F-82CF-DD8248516F37}" destId="{C3B3E003-D1E9-4E64-8F10-224BA38F9DA0}" srcOrd="3" destOrd="0" parTransId="{2BA50CA3-C9A2-4C09-9701-C2409DC09CF6}" sibTransId="{0266119B-02D1-4CE8-9E77-A665A6D5B17A}"/>
    <dgm:cxn modelId="{4D8EB465-A650-4A77-8C8E-A66028798498}" type="presOf" srcId="{C3B3E003-D1E9-4E64-8F10-224BA38F9DA0}" destId="{F4DF4AFF-4100-4D28-A174-CEF17C3051DF}" srcOrd="0" destOrd="3" presId="urn:microsoft.com/office/officeart/2005/8/layout/hList1"/>
    <dgm:cxn modelId="{0726BF17-7F8B-48A4-9D62-79FFCA65CF49}" srcId="{47130363-7953-4353-B538-DE58DF40E823}" destId="{19B1F4C8-02E2-4704-A67C-A36680513FA2}" srcOrd="0" destOrd="0" parTransId="{40B9E065-0567-4277-98E0-F8221D48EBDB}" sibTransId="{840D359C-FFE6-40C7-B6CF-B3CF549213DB}"/>
    <dgm:cxn modelId="{C13C6A06-BB99-4022-A863-52CED9EBFC1A}" type="presOf" srcId="{771EAC7A-F6AA-4523-889E-90F679A9F730}" destId="{9B144296-24BD-4387-9E66-60CCA22A84D6}" srcOrd="0" destOrd="1" presId="urn:microsoft.com/office/officeart/2005/8/layout/hList1"/>
    <dgm:cxn modelId="{79A1059D-178E-46E7-854F-9E32F597FDD2}" type="presOf" srcId="{B84127AE-C76B-4DF6-A857-485414D3C4E7}" destId="{F4DF4AFF-4100-4D28-A174-CEF17C3051DF}" srcOrd="0" destOrd="0" presId="urn:microsoft.com/office/officeart/2005/8/layout/hList1"/>
    <dgm:cxn modelId="{761E9F3F-17F2-42C6-9B51-728F607F71D6}" srcId="{19B1F4C8-02E2-4704-A67C-A36680513FA2}" destId="{99C89C45-E709-4555-AD29-3CB57D261BF2}" srcOrd="3" destOrd="0" parTransId="{156F4928-5EB9-49CA-9326-6135E749A848}" sibTransId="{4268313D-6E8B-49C9-A793-13D24A6CBA45}"/>
    <dgm:cxn modelId="{5EDF4E62-F136-4C8E-AB54-9CF26DA49349}" srcId="{E8880C32-AFB8-44D4-B747-1DFE62B16BB9}" destId="{51A2A0A0-F6D0-487D-914F-4B99ADA9E048}" srcOrd="0" destOrd="0" parTransId="{C4B6B0DF-7ADC-4A19-8AC0-8F5F6E0BC097}" sibTransId="{C7F49D94-A3B3-4820-8F98-416AE35A83AF}"/>
    <dgm:cxn modelId="{4714E6AA-6BB7-4762-B590-DB479EB29FBD}" type="presOf" srcId="{27D53FD8-52DF-403F-82CF-DD8248516F37}" destId="{D43CA7CD-2B97-4581-93EE-65412A0DFE39}" srcOrd="0" destOrd="0" presId="urn:microsoft.com/office/officeart/2005/8/layout/hList1"/>
    <dgm:cxn modelId="{8258AA24-E989-4F3D-9FD9-0526E78F5AA2}" type="presOf" srcId="{99E74CB8-1312-4057-9E69-AF53C95F8F81}" destId="{F4DF4AFF-4100-4D28-A174-CEF17C3051DF}" srcOrd="0" destOrd="1" presId="urn:microsoft.com/office/officeart/2005/8/layout/hList1"/>
    <dgm:cxn modelId="{8599678B-8F9A-4D28-A4CB-5CD9BB6D2FF4}" srcId="{19B1F4C8-02E2-4704-A67C-A36680513FA2}" destId="{74227C28-84B1-46E8-AB8D-872EF1F4BE37}" srcOrd="1" destOrd="0" parTransId="{F5E8F122-606C-455B-8647-EFB4B2A9E3B3}" sibTransId="{C56A1CA4-EC5D-43A5-B8D2-528737A8C85D}"/>
    <dgm:cxn modelId="{B236040A-1EAD-414F-AC9A-9B54C593ACD7}" type="presOf" srcId="{E8880C32-AFB8-44D4-B747-1DFE62B16BB9}" destId="{76355025-C7DC-466A-B9E9-BE4FAE67F10F}" srcOrd="0" destOrd="0" presId="urn:microsoft.com/office/officeart/2005/8/layout/hList1"/>
    <dgm:cxn modelId="{1DF35AB8-D2A3-4656-9159-D90992D4E033}" type="presParOf" srcId="{E34D204F-1A3B-4686-B188-65B8F56D3931}" destId="{94486BCC-1179-43AA-B931-77E464196E88}" srcOrd="0" destOrd="0" presId="urn:microsoft.com/office/officeart/2005/8/layout/hList1"/>
    <dgm:cxn modelId="{C221097E-192B-47AA-AFCE-7E3E370379DE}" type="presParOf" srcId="{94486BCC-1179-43AA-B931-77E464196E88}" destId="{887864F4-EEE7-4376-A469-392F582478E1}" srcOrd="0" destOrd="0" presId="urn:microsoft.com/office/officeart/2005/8/layout/hList1"/>
    <dgm:cxn modelId="{0910854C-75B0-45AE-8ACB-C4AB850B895D}" type="presParOf" srcId="{94486BCC-1179-43AA-B931-77E464196E88}" destId="{53D9ED65-A6C4-466D-A5EB-F064051AE0A3}" srcOrd="1" destOrd="0" presId="urn:microsoft.com/office/officeart/2005/8/layout/hList1"/>
    <dgm:cxn modelId="{A9277EE4-48F9-48FC-A6EB-25921262973D}" type="presParOf" srcId="{E34D204F-1A3B-4686-B188-65B8F56D3931}" destId="{C432EF58-8C52-4F89-B4B1-D52F8900FF48}" srcOrd="1" destOrd="0" presId="urn:microsoft.com/office/officeart/2005/8/layout/hList1"/>
    <dgm:cxn modelId="{59F3549E-81A9-4B6E-AFC5-B65A5B6974AC}" type="presParOf" srcId="{E34D204F-1A3B-4686-B188-65B8F56D3931}" destId="{CD8CC78E-BD07-495A-9F77-5E9AD3AFE260}" srcOrd="2" destOrd="0" presId="urn:microsoft.com/office/officeart/2005/8/layout/hList1"/>
    <dgm:cxn modelId="{8CC44234-9928-4BBA-8710-E3706EE8A772}" type="presParOf" srcId="{CD8CC78E-BD07-495A-9F77-5E9AD3AFE260}" destId="{D43CA7CD-2B97-4581-93EE-65412A0DFE39}" srcOrd="0" destOrd="0" presId="urn:microsoft.com/office/officeart/2005/8/layout/hList1"/>
    <dgm:cxn modelId="{CB8A346E-3A19-4F47-9675-36B36BBAF3FB}" type="presParOf" srcId="{CD8CC78E-BD07-495A-9F77-5E9AD3AFE260}" destId="{F4DF4AFF-4100-4D28-A174-CEF17C3051DF}" srcOrd="1" destOrd="0" presId="urn:microsoft.com/office/officeart/2005/8/layout/hList1"/>
    <dgm:cxn modelId="{2FC57805-0142-46E0-BECA-BDF06B4A2075}" type="presParOf" srcId="{E34D204F-1A3B-4686-B188-65B8F56D3931}" destId="{02AF5850-0F34-40B5-99C6-686870772536}" srcOrd="3" destOrd="0" presId="urn:microsoft.com/office/officeart/2005/8/layout/hList1"/>
    <dgm:cxn modelId="{5D7DA6B7-F0CD-4BC7-88EA-737BFDA192AD}" type="presParOf" srcId="{E34D204F-1A3B-4686-B188-65B8F56D3931}" destId="{CDC10124-0D0A-4FBE-B258-E9C93E10426D}" srcOrd="4" destOrd="0" presId="urn:microsoft.com/office/officeart/2005/8/layout/hList1"/>
    <dgm:cxn modelId="{5ED33DBB-8D0D-4BEE-9D8D-34BC1FA19643}" type="presParOf" srcId="{CDC10124-0D0A-4FBE-B258-E9C93E10426D}" destId="{76355025-C7DC-466A-B9E9-BE4FAE67F10F}" srcOrd="0" destOrd="0" presId="urn:microsoft.com/office/officeart/2005/8/layout/hList1"/>
    <dgm:cxn modelId="{71984C70-381C-41A2-8008-BAC4551EC24A}" type="presParOf" srcId="{CDC10124-0D0A-4FBE-B258-E9C93E10426D}" destId="{9B144296-24BD-4387-9E66-60CCA22A84D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208059-8786-4F26-9D98-E6818125D52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289AD6-2CAF-4D8C-AEB2-A426128C758C}">
      <dgm:prSet phldrT="[Text]"/>
      <dgm:spPr/>
      <dgm:t>
        <a:bodyPr/>
        <a:lstStyle/>
        <a:p>
          <a:r>
            <a:rPr lang="en-US" smtClean="0"/>
            <a:t>Cabin Clean Up</a:t>
          </a:r>
          <a:endParaRPr lang="en-US"/>
        </a:p>
      </dgm:t>
    </dgm:pt>
    <dgm:pt modelId="{890D513F-77D1-420B-BB26-3121E1144F03}" type="parTrans" cxnId="{172444EF-4E9D-4B3A-AABD-45CCCB02EEE2}">
      <dgm:prSet/>
      <dgm:spPr/>
      <dgm:t>
        <a:bodyPr/>
        <a:lstStyle/>
        <a:p>
          <a:endParaRPr lang="en-US"/>
        </a:p>
      </dgm:t>
    </dgm:pt>
    <dgm:pt modelId="{D2904F8E-BC99-48CD-AB8E-F1BACA22E914}" type="sibTrans" cxnId="{172444EF-4E9D-4B3A-AABD-45CCCB02EEE2}">
      <dgm:prSet/>
      <dgm:spPr/>
      <dgm:t>
        <a:bodyPr/>
        <a:lstStyle/>
        <a:p>
          <a:endParaRPr lang="en-US"/>
        </a:p>
      </dgm:t>
    </dgm:pt>
    <dgm:pt modelId="{8CFFF51E-507C-485B-9FF0-501AE61D8AEB}">
      <dgm:prSet/>
      <dgm:spPr/>
      <dgm:t>
        <a:bodyPr/>
        <a:lstStyle/>
        <a:p>
          <a:r>
            <a:rPr lang="en-US" smtClean="0"/>
            <a:t>Make beds</a:t>
          </a:r>
          <a:endParaRPr lang="en-US" dirty="0"/>
        </a:p>
      </dgm:t>
    </dgm:pt>
    <dgm:pt modelId="{538C77C7-EE53-4A8C-981D-2F2917D03A82}" type="parTrans" cxnId="{FCBAF0E7-003C-4E25-8330-45AE5191200A}">
      <dgm:prSet/>
      <dgm:spPr/>
      <dgm:t>
        <a:bodyPr/>
        <a:lstStyle/>
        <a:p>
          <a:endParaRPr lang="en-US"/>
        </a:p>
      </dgm:t>
    </dgm:pt>
    <dgm:pt modelId="{680C4A98-D95E-4697-B157-F2F008144F39}" type="sibTrans" cxnId="{FCBAF0E7-003C-4E25-8330-45AE5191200A}">
      <dgm:prSet/>
      <dgm:spPr/>
      <dgm:t>
        <a:bodyPr/>
        <a:lstStyle/>
        <a:p>
          <a:endParaRPr lang="en-US"/>
        </a:p>
      </dgm:t>
    </dgm:pt>
    <dgm:pt modelId="{8663EA81-6F23-48F9-9154-8046FD26A505}">
      <dgm:prSet/>
      <dgm:spPr/>
      <dgm:t>
        <a:bodyPr/>
        <a:lstStyle/>
        <a:p>
          <a:r>
            <a:rPr lang="en-US" dirty="0" smtClean="0"/>
            <a:t>Put personal belongings in suitcases or closets</a:t>
          </a:r>
          <a:endParaRPr lang="en-US" dirty="0"/>
        </a:p>
      </dgm:t>
    </dgm:pt>
    <dgm:pt modelId="{DAB89BB4-7078-4588-9F29-D1DDEE270BEB}" type="parTrans" cxnId="{FCA5D1B8-692F-47C0-9615-D54C2189724C}">
      <dgm:prSet/>
      <dgm:spPr/>
      <dgm:t>
        <a:bodyPr/>
        <a:lstStyle/>
        <a:p>
          <a:endParaRPr lang="en-US"/>
        </a:p>
      </dgm:t>
    </dgm:pt>
    <dgm:pt modelId="{BE9EAFF2-B2E7-4470-B7E4-694EA71ED72C}" type="sibTrans" cxnId="{FCA5D1B8-692F-47C0-9615-D54C2189724C}">
      <dgm:prSet/>
      <dgm:spPr/>
      <dgm:t>
        <a:bodyPr/>
        <a:lstStyle/>
        <a:p>
          <a:endParaRPr lang="en-US"/>
        </a:p>
      </dgm:t>
    </dgm:pt>
    <dgm:pt modelId="{1F28C01B-1050-4A25-900F-2B6514A8DD2C}">
      <dgm:prSet/>
      <dgm:spPr/>
      <dgm:t>
        <a:bodyPr/>
        <a:lstStyle/>
        <a:p>
          <a:r>
            <a:rPr lang="en-US" dirty="0" smtClean="0"/>
            <a:t>Sweep cabin and porches</a:t>
          </a:r>
          <a:endParaRPr lang="en-US" dirty="0"/>
        </a:p>
      </dgm:t>
    </dgm:pt>
    <dgm:pt modelId="{0630F4F6-FD1E-4292-86BE-D136356CF8BA}" type="parTrans" cxnId="{BE5439F3-EA0C-4339-A6D4-2E22EC938BEC}">
      <dgm:prSet/>
      <dgm:spPr/>
      <dgm:t>
        <a:bodyPr/>
        <a:lstStyle/>
        <a:p>
          <a:endParaRPr lang="en-US"/>
        </a:p>
      </dgm:t>
    </dgm:pt>
    <dgm:pt modelId="{7169C1BC-FC93-42AB-B405-199B4498B919}" type="sibTrans" cxnId="{BE5439F3-EA0C-4339-A6D4-2E22EC938BEC}">
      <dgm:prSet/>
      <dgm:spPr/>
      <dgm:t>
        <a:bodyPr/>
        <a:lstStyle/>
        <a:p>
          <a:endParaRPr lang="en-US"/>
        </a:p>
      </dgm:t>
    </dgm:pt>
    <dgm:pt modelId="{30660D98-AB6B-4FAF-91C1-4A6839911F55}">
      <dgm:prSet/>
      <dgm:spPr/>
      <dgm:t>
        <a:bodyPr/>
        <a:lstStyle/>
        <a:p>
          <a:r>
            <a:rPr lang="en-US" dirty="0" smtClean="0"/>
            <a:t>Empty trash and take trash bags to bathhouse</a:t>
          </a:r>
        </a:p>
      </dgm:t>
    </dgm:pt>
    <dgm:pt modelId="{580546B1-CAC3-4113-B159-7D2CC10FF821}" type="parTrans" cxnId="{F781F011-F045-464F-A7EF-D34E1E0FDD60}">
      <dgm:prSet/>
      <dgm:spPr/>
      <dgm:t>
        <a:bodyPr/>
        <a:lstStyle/>
        <a:p>
          <a:endParaRPr lang="en-US"/>
        </a:p>
      </dgm:t>
    </dgm:pt>
    <dgm:pt modelId="{33631976-4527-46E5-B4CE-5F80EE5484E4}" type="sibTrans" cxnId="{F781F011-F045-464F-A7EF-D34E1E0FDD60}">
      <dgm:prSet/>
      <dgm:spPr/>
      <dgm:t>
        <a:bodyPr/>
        <a:lstStyle/>
        <a:p>
          <a:endParaRPr lang="en-US"/>
        </a:p>
      </dgm:t>
    </dgm:pt>
    <dgm:pt modelId="{1C4C45DA-B8F2-4483-9948-E6F07B07DFB0}">
      <dgm:prSet/>
      <dgm:spPr/>
      <dgm:t>
        <a:bodyPr/>
        <a:lstStyle/>
        <a:p>
          <a:r>
            <a:rPr lang="en-US" dirty="0" smtClean="0"/>
            <a:t>Replace trash bags</a:t>
          </a:r>
          <a:endParaRPr lang="en-US" dirty="0"/>
        </a:p>
      </dgm:t>
    </dgm:pt>
    <dgm:pt modelId="{2DF72C36-F154-4D5F-A654-CC8F841915CC}" type="parTrans" cxnId="{0B4F5ADF-E442-4904-81B2-57D49234EDE2}">
      <dgm:prSet/>
      <dgm:spPr/>
      <dgm:t>
        <a:bodyPr/>
        <a:lstStyle/>
        <a:p>
          <a:endParaRPr lang="en-US"/>
        </a:p>
      </dgm:t>
    </dgm:pt>
    <dgm:pt modelId="{10A1F74F-9CFB-4995-A7E3-C3F133F12D55}" type="sibTrans" cxnId="{0B4F5ADF-E442-4904-81B2-57D49234EDE2}">
      <dgm:prSet/>
      <dgm:spPr/>
      <dgm:t>
        <a:bodyPr/>
        <a:lstStyle/>
        <a:p>
          <a:endParaRPr lang="en-US"/>
        </a:p>
      </dgm:t>
    </dgm:pt>
    <dgm:pt modelId="{48BA17AD-E365-4B01-A7DE-9D6C14748CA9}">
      <dgm:prSet/>
      <dgm:spPr/>
      <dgm:t>
        <a:bodyPr/>
        <a:lstStyle/>
        <a:p>
          <a:r>
            <a:rPr lang="en-US" dirty="0" smtClean="0"/>
            <a:t>Cabin </a:t>
          </a:r>
          <a:r>
            <a:rPr lang="en-US" dirty="0" smtClean="0"/>
            <a:t>Inspectors</a:t>
          </a:r>
          <a:endParaRPr lang="en-US" dirty="0"/>
        </a:p>
      </dgm:t>
    </dgm:pt>
    <dgm:pt modelId="{BC7224CD-B639-4B83-BCE8-452426D59513}" type="parTrans" cxnId="{1260E8D5-AB19-445C-BDD9-714A2FC80129}">
      <dgm:prSet/>
      <dgm:spPr/>
      <dgm:t>
        <a:bodyPr/>
        <a:lstStyle/>
        <a:p>
          <a:endParaRPr lang="en-US"/>
        </a:p>
      </dgm:t>
    </dgm:pt>
    <dgm:pt modelId="{E3BB603A-1D2C-40A5-A5E3-A28CB286FEF9}" type="sibTrans" cxnId="{1260E8D5-AB19-445C-BDD9-714A2FC80129}">
      <dgm:prSet/>
      <dgm:spPr/>
      <dgm:t>
        <a:bodyPr/>
        <a:lstStyle/>
        <a:p>
          <a:endParaRPr lang="en-US"/>
        </a:p>
      </dgm:t>
    </dgm:pt>
    <dgm:pt modelId="{674BC4F3-CEE1-4825-BEAB-A955622EA815}">
      <dgm:prSet/>
      <dgm:spPr/>
      <dgm:t>
        <a:bodyPr/>
        <a:lstStyle/>
        <a:p>
          <a:r>
            <a:rPr lang="en-US" dirty="0" smtClean="0"/>
            <a:t>Girls</a:t>
          </a:r>
          <a:endParaRPr lang="en-US" dirty="0"/>
        </a:p>
      </dgm:t>
    </dgm:pt>
    <dgm:pt modelId="{FCC0F6E2-CD65-4CF0-89AB-1B1C77E10334}" type="parTrans" cxnId="{E9D36C2F-DD52-460F-920B-B486F8693E48}">
      <dgm:prSet/>
      <dgm:spPr/>
      <dgm:t>
        <a:bodyPr/>
        <a:lstStyle/>
        <a:p>
          <a:endParaRPr lang="en-US"/>
        </a:p>
      </dgm:t>
    </dgm:pt>
    <dgm:pt modelId="{8E26CF55-93C4-4ED0-B6F4-EEE6EA736B5E}" type="sibTrans" cxnId="{E9D36C2F-DD52-460F-920B-B486F8693E48}">
      <dgm:prSet/>
      <dgm:spPr/>
      <dgm:t>
        <a:bodyPr/>
        <a:lstStyle/>
        <a:p>
          <a:endParaRPr lang="en-US"/>
        </a:p>
      </dgm:t>
    </dgm:pt>
    <dgm:pt modelId="{0F59F565-F8D8-4011-842B-5ACBEA34505B}">
      <dgm:prSet/>
      <dgm:spPr/>
      <dgm:t>
        <a:bodyPr/>
        <a:lstStyle/>
        <a:p>
          <a:r>
            <a:rPr lang="en-US" dirty="0" smtClean="0"/>
            <a:t>Adults in Cabins</a:t>
          </a:r>
        </a:p>
      </dgm:t>
    </dgm:pt>
    <dgm:pt modelId="{F3E6914D-824F-45E5-92EF-178C9258E6E4}" type="parTrans" cxnId="{028DFC2D-5B7E-430F-B40B-428130FB5CA3}">
      <dgm:prSet/>
      <dgm:spPr/>
      <dgm:t>
        <a:bodyPr/>
        <a:lstStyle/>
        <a:p>
          <a:endParaRPr lang="en-US"/>
        </a:p>
      </dgm:t>
    </dgm:pt>
    <dgm:pt modelId="{BE2B06DD-F3CE-4DC6-995A-77FDB7740BD2}" type="sibTrans" cxnId="{028DFC2D-5B7E-430F-B40B-428130FB5CA3}">
      <dgm:prSet/>
      <dgm:spPr/>
      <dgm:t>
        <a:bodyPr/>
        <a:lstStyle/>
        <a:p>
          <a:endParaRPr lang="en-US"/>
        </a:p>
      </dgm:t>
    </dgm:pt>
    <dgm:pt modelId="{ED1235B7-FA5F-48A8-BCE8-7CE4420095E6}">
      <dgm:prSet/>
      <dgm:spPr/>
      <dgm:t>
        <a:bodyPr/>
        <a:lstStyle/>
        <a:p>
          <a:r>
            <a:rPr lang="en-US" dirty="0" smtClean="0"/>
            <a:t>Boys</a:t>
          </a:r>
          <a:endParaRPr lang="en-US" dirty="0"/>
        </a:p>
      </dgm:t>
    </dgm:pt>
    <dgm:pt modelId="{B8B7E849-63F8-4717-8A46-385FC360065C}" type="parTrans" cxnId="{37612C43-F869-40D7-80E8-6704D8E87F38}">
      <dgm:prSet/>
      <dgm:spPr/>
      <dgm:t>
        <a:bodyPr/>
        <a:lstStyle/>
        <a:p>
          <a:endParaRPr lang="en-US"/>
        </a:p>
      </dgm:t>
    </dgm:pt>
    <dgm:pt modelId="{3F0276C4-C143-4FA9-A0DF-85E085708874}" type="sibTrans" cxnId="{37612C43-F869-40D7-80E8-6704D8E87F38}">
      <dgm:prSet/>
      <dgm:spPr/>
      <dgm:t>
        <a:bodyPr/>
        <a:lstStyle/>
        <a:p>
          <a:endParaRPr lang="en-US"/>
        </a:p>
      </dgm:t>
    </dgm:pt>
    <dgm:pt modelId="{D38ADDA6-0E88-4ABA-BFA1-079F99F3B16E}">
      <dgm:prSet/>
      <dgm:spPr/>
      <dgm:t>
        <a:bodyPr/>
        <a:lstStyle/>
        <a:p>
          <a:r>
            <a:rPr lang="en-US" dirty="0" smtClean="0"/>
            <a:t>Adults in Cabins</a:t>
          </a:r>
          <a:endParaRPr lang="en-US" dirty="0"/>
        </a:p>
      </dgm:t>
    </dgm:pt>
    <dgm:pt modelId="{9A76CF1B-8F19-482A-9F42-18B35D1254DE}" type="parTrans" cxnId="{268DAAF0-CB45-4843-BEAA-20686D315622}">
      <dgm:prSet/>
      <dgm:spPr/>
      <dgm:t>
        <a:bodyPr/>
        <a:lstStyle/>
        <a:p>
          <a:endParaRPr lang="en-US"/>
        </a:p>
      </dgm:t>
    </dgm:pt>
    <dgm:pt modelId="{42FBD113-632F-4ADF-8344-DC6C7304DE73}" type="sibTrans" cxnId="{268DAAF0-CB45-4843-BEAA-20686D315622}">
      <dgm:prSet/>
      <dgm:spPr/>
      <dgm:t>
        <a:bodyPr/>
        <a:lstStyle/>
        <a:p>
          <a:endParaRPr lang="en-US"/>
        </a:p>
      </dgm:t>
    </dgm:pt>
    <dgm:pt modelId="{4EE210BD-F632-4AB3-A16F-8DFDA13D6C8A}" type="pres">
      <dgm:prSet presAssocID="{B6208059-8786-4F26-9D98-E6818125D52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CD0C35-F304-4FFA-84C2-4DC68058FC30}" type="pres">
      <dgm:prSet presAssocID="{A6289AD6-2CAF-4D8C-AEB2-A426128C758C}" presName="composite" presStyleCnt="0"/>
      <dgm:spPr/>
    </dgm:pt>
    <dgm:pt modelId="{CDEFC1D0-5ACC-4773-9341-1AED97B7AEFC}" type="pres">
      <dgm:prSet presAssocID="{A6289AD6-2CAF-4D8C-AEB2-A426128C758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6F35B7-C262-418F-B6C7-CF62229A37FD}" type="pres">
      <dgm:prSet presAssocID="{A6289AD6-2CAF-4D8C-AEB2-A426128C758C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320304-DC05-4725-86FF-C177A7F768AB}" type="pres">
      <dgm:prSet presAssocID="{D2904F8E-BC99-48CD-AB8E-F1BACA22E914}" presName="space" presStyleCnt="0"/>
      <dgm:spPr/>
    </dgm:pt>
    <dgm:pt modelId="{E8619262-BD3B-45C1-9787-8C44FD1FA623}" type="pres">
      <dgm:prSet presAssocID="{48BA17AD-E365-4B01-A7DE-9D6C14748CA9}" presName="composite" presStyleCnt="0"/>
      <dgm:spPr/>
    </dgm:pt>
    <dgm:pt modelId="{5D75AA12-BDB9-48D0-ACAD-A527FADBD2D5}" type="pres">
      <dgm:prSet presAssocID="{48BA17AD-E365-4B01-A7DE-9D6C14748CA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F1D683-947E-4FF3-9992-32A424C4ED61}" type="pres">
      <dgm:prSet presAssocID="{48BA17AD-E365-4B01-A7DE-9D6C14748CA9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BC9BCB-1CC4-478E-A33D-183B8D4AF155}" type="presOf" srcId="{48BA17AD-E365-4B01-A7DE-9D6C14748CA9}" destId="{5D75AA12-BDB9-48D0-ACAD-A527FADBD2D5}" srcOrd="0" destOrd="0" presId="urn:microsoft.com/office/officeart/2005/8/layout/hList1"/>
    <dgm:cxn modelId="{FCA5D1B8-692F-47C0-9615-D54C2189724C}" srcId="{A6289AD6-2CAF-4D8C-AEB2-A426128C758C}" destId="{8663EA81-6F23-48F9-9154-8046FD26A505}" srcOrd="1" destOrd="0" parTransId="{DAB89BB4-7078-4588-9F29-D1DDEE270BEB}" sibTransId="{BE9EAFF2-B2E7-4470-B7E4-694EA71ED72C}"/>
    <dgm:cxn modelId="{028DFC2D-5B7E-430F-B40B-428130FB5CA3}" srcId="{674BC4F3-CEE1-4825-BEAB-A955622EA815}" destId="{0F59F565-F8D8-4011-842B-5ACBEA34505B}" srcOrd="0" destOrd="0" parTransId="{F3E6914D-824F-45E5-92EF-178C9258E6E4}" sibTransId="{BE2B06DD-F3CE-4DC6-995A-77FDB7740BD2}"/>
    <dgm:cxn modelId="{046ED3BE-DEBD-4588-89EF-5B789478C6C9}" type="presOf" srcId="{B6208059-8786-4F26-9D98-E6818125D525}" destId="{4EE210BD-F632-4AB3-A16F-8DFDA13D6C8A}" srcOrd="0" destOrd="0" presId="urn:microsoft.com/office/officeart/2005/8/layout/hList1"/>
    <dgm:cxn modelId="{EEA56142-129A-4E2A-B1D7-932FE2EED444}" type="presOf" srcId="{1F28C01B-1050-4A25-900F-2B6514A8DD2C}" destId="{226F35B7-C262-418F-B6C7-CF62229A37FD}" srcOrd="0" destOrd="2" presId="urn:microsoft.com/office/officeart/2005/8/layout/hList1"/>
    <dgm:cxn modelId="{F781F011-F045-464F-A7EF-D34E1E0FDD60}" srcId="{A6289AD6-2CAF-4D8C-AEB2-A426128C758C}" destId="{30660D98-AB6B-4FAF-91C1-4A6839911F55}" srcOrd="3" destOrd="0" parTransId="{580546B1-CAC3-4113-B159-7D2CC10FF821}" sibTransId="{33631976-4527-46E5-B4CE-5F80EE5484E4}"/>
    <dgm:cxn modelId="{37612C43-F869-40D7-80E8-6704D8E87F38}" srcId="{48BA17AD-E365-4B01-A7DE-9D6C14748CA9}" destId="{ED1235B7-FA5F-48A8-BCE8-7CE4420095E6}" srcOrd="1" destOrd="0" parTransId="{B8B7E849-63F8-4717-8A46-385FC360065C}" sibTransId="{3F0276C4-C143-4FA9-A0DF-85E085708874}"/>
    <dgm:cxn modelId="{0B4F5ADF-E442-4904-81B2-57D49234EDE2}" srcId="{A6289AD6-2CAF-4D8C-AEB2-A426128C758C}" destId="{1C4C45DA-B8F2-4483-9948-E6F07B07DFB0}" srcOrd="4" destOrd="0" parTransId="{2DF72C36-F154-4D5F-A654-CC8F841915CC}" sibTransId="{10A1F74F-9CFB-4995-A7E3-C3F133F12D55}"/>
    <dgm:cxn modelId="{A32D2ABD-9D31-45C8-8E5B-D7192C564F03}" type="presOf" srcId="{A6289AD6-2CAF-4D8C-AEB2-A426128C758C}" destId="{CDEFC1D0-5ACC-4773-9341-1AED97B7AEFC}" srcOrd="0" destOrd="0" presId="urn:microsoft.com/office/officeart/2005/8/layout/hList1"/>
    <dgm:cxn modelId="{E9D36C2F-DD52-460F-920B-B486F8693E48}" srcId="{48BA17AD-E365-4B01-A7DE-9D6C14748CA9}" destId="{674BC4F3-CEE1-4825-BEAB-A955622EA815}" srcOrd="0" destOrd="0" parTransId="{FCC0F6E2-CD65-4CF0-89AB-1B1C77E10334}" sibTransId="{8E26CF55-93C4-4ED0-B6F4-EEE6EA736B5E}"/>
    <dgm:cxn modelId="{B7E92597-D63C-4D65-B575-DA0B9F267F8C}" type="presOf" srcId="{8663EA81-6F23-48F9-9154-8046FD26A505}" destId="{226F35B7-C262-418F-B6C7-CF62229A37FD}" srcOrd="0" destOrd="1" presId="urn:microsoft.com/office/officeart/2005/8/layout/hList1"/>
    <dgm:cxn modelId="{32655D47-376A-4F7A-98E4-7B227207546D}" type="presOf" srcId="{ED1235B7-FA5F-48A8-BCE8-7CE4420095E6}" destId="{0DF1D683-947E-4FF3-9992-32A424C4ED61}" srcOrd="0" destOrd="2" presId="urn:microsoft.com/office/officeart/2005/8/layout/hList1"/>
    <dgm:cxn modelId="{BE5439F3-EA0C-4339-A6D4-2E22EC938BEC}" srcId="{A6289AD6-2CAF-4D8C-AEB2-A426128C758C}" destId="{1F28C01B-1050-4A25-900F-2B6514A8DD2C}" srcOrd="2" destOrd="0" parTransId="{0630F4F6-FD1E-4292-86BE-D136356CF8BA}" sibTransId="{7169C1BC-FC93-42AB-B405-199B4498B919}"/>
    <dgm:cxn modelId="{496A405D-39A4-4723-8859-4C72E31714E5}" type="presOf" srcId="{1C4C45DA-B8F2-4483-9948-E6F07B07DFB0}" destId="{226F35B7-C262-418F-B6C7-CF62229A37FD}" srcOrd="0" destOrd="4" presId="urn:microsoft.com/office/officeart/2005/8/layout/hList1"/>
    <dgm:cxn modelId="{172444EF-4E9D-4B3A-AABD-45CCCB02EEE2}" srcId="{B6208059-8786-4F26-9D98-E6818125D525}" destId="{A6289AD6-2CAF-4D8C-AEB2-A426128C758C}" srcOrd="0" destOrd="0" parTransId="{890D513F-77D1-420B-BB26-3121E1144F03}" sibTransId="{D2904F8E-BC99-48CD-AB8E-F1BACA22E914}"/>
    <dgm:cxn modelId="{317658A0-E0BF-4AF8-A19C-38A7025330CE}" type="presOf" srcId="{D38ADDA6-0E88-4ABA-BFA1-079F99F3B16E}" destId="{0DF1D683-947E-4FF3-9992-32A424C4ED61}" srcOrd="0" destOrd="3" presId="urn:microsoft.com/office/officeart/2005/8/layout/hList1"/>
    <dgm:cxn modelId="{0B83CACF-CA6E-4CA9-964A-71BF6C6D2D39}" type="presOf" srcId="{8CFFF51E-507C-485B-9FF0-501AE61D8AEB}" destId="{226F35B7-C262-418F-B6C7-CF62229A37FD}" srcOrd="0" destOrd="0" presId="urn:microsoft.com/office/officeart/2005/8/layout/hList1"/>
    <dgm:cxn modelId="{FCBAF0E7-003C-4E25-8330-45AE5191200A}" srcId="{A6289AD6-2CAF-4D8C-AEB2-A426128C758C}" destId="{8CFFF51E-507C-485B-9FF0-501AE61D8AEB}" srcOrd="0" destOrd="0" parTransId="{538C77C7-EE53-4A8C-981D-2F2917D03A82}" sibTransId="{680C4A98-D95E-4697-B157-F2F008144F39}"/>
    <dgm:cxn modelId="{268DAAF0-CB45-4843-BEAA-20686D315622}" srcId="{ED1235B7-FA5F-48A8-BCE8-7CE4420095E6}" destId="{D38ADDA6-0E88-4ABA-BFA1-079F99F3B16E}" srcOrd="0" destOrd="0" parTransId="{9A76CF1B-8F19-482A-9F42-18B35D1254DE}" sibTransId="{42FBD113-632F-4ADF-8344-DC6C7304DE73}"/>
    <dgm:cxn modelId="{905AED88-9A02-4EBA-BC6D-91A98CDC744B}" type="presOf" srcId="{674BC4F3-CEE1-4825-BEAB-A955622EA815}" destId="{0DF1D683-947E-4FF3-9992-32A424C4ED61}" srcOrd="0" destOrd="0" presId="urn:microsoft.com/office/officeart/2005/8/layout/hList1"/>
    <dgm:cxn modelId="{1260E8D5-AB19-445C-BDD9-714A2FC80129}" srcId="{B6208059-8786-4F26-9D98-E6818125D525}" destId="{48BA17AD-E365-4B01-A7DE-9D6C14748CA9}" srcOrd="1" destOrd="0" parTransId="{BC7224CD-B639-4B83-BCE8-452426D59513}" sibTransId="{E3BB603A-1D2C-40A5-A5E3-A28CB286FEF9}"/>
    <dgm:cxn modelId="{8B78BE68-D898-47F8-BBD7-0CA752E85DD1}" type="presOf" srcId="{0F59F565-F8D8-4011-842B-5ACBEA34505B}" destId="{0DF1D683-947E-4FF3-9992-32A424C4ED61}" srcOrd="0" destOrd="1" presId="urn:microsoft.com/office/officeart/2005/8/layout/hList1"/>
    <dgm:cxn modelId="{1631D99A-0020-45A1-B5AC-48921212A744}" type="presOf" srcId="{30660D98-AB6B-4FAF-91C1-4A6839911F55}" destId="{226F35B7-C262-418F-B6C7-CF62229A37FD}" srcOrd="0" destOrd="3" presId="urn:microsoft.com/office/officeart/2005/8/layout/hList1"/>
    <dgm:cxn modelId="{C917B39F-22CF-4408-87D5-92FAFBEAE4C0}" type="presParOf" srcId="{4EE210BD-F632-4AB3-A16F-8DFDA13D6C8A}" destId="{45CD0C35-F304-4FFA-84C2-4DC68058FC30}" srcOrd="0" destOrd="0" presId="urn:microsoft.com/office/officeart/2005/8/layout/hList1"/>
    <dgm:cxn modelId="{96C6BD9A-5D2D-4EC0-8255-E577EE49FFC1}" type="presParOf" srcId="{45CD0C35-F304-4FFA-84C2-4DC68058FC30}" destId="{CDEFC1D0-5ACC-4773-9341-1AED97B7AEFC}" srcOrd="0" destOrd="0" presId="urn:microsoft.com/office/officeart/2005/8/layout/hList1"/>
    <dgm:cxn modelId="{C3ADCAD1-D82E-4CC7-B935-C0F48257A811}" type="presParOf" srcId="{45CD0C35-F304-4FFA-84C2-4DC68058FC30}" destId="{226F35B7-C262-418F-B6C7-CF62229A37FD}" srcOrd="1" destOrd="0" presId="urn:microsoft.com/office/officeart/2005/8/layout/hList1"/>
    <dgm:cxn modelId="{AFF75E0E-54B5-4A78-BC45-A00F8A9872A9}" type="presParOf" srcId="{4EE210BD-F632-4AB3-A16F-8DFDA13D6C8A}" destId="{9D320304-DC05-4725-86FF-C177A7F768AB}" srcOrd="1" destOrd="0" presId="urn:microsoft.com/office/officeart/2005/8/layout/hList1"/>
    <dgm:cxn modelId="{36B023D6-A31C-44FD-99C5-F07009A90E82}" type="presParOf" srcId="{4EE210BD-F632-4AB3-A16F-8DFDA13D6C8A}" destId="{E8619262-BD3B-45C1-9787-8C44FD1FA623}" srcOrd="2" destOrd="0" presId="urn:microsoft.com/office/officeart/2005/8/layout/hList1"/>
    <dgm:cxn modelId="{1558130E-7303-4CBE-A74F-F4B9F8EA7932}" type="presParOf" srcId="{E8619262-BD3B-45C1-9787-8C44FD1FA623}" destId="{5D75AA12-BDB9-48D0-ACAD-A527FADBD2D5}" srcOrd="0" destOrd="0" presId="urn:microsoft.com/office/officeart/2005/8/layout/hList1"/>
    <dgm:cxn modelId="{91092CE3-29AD-42D1-B069-6B70589E04C4}" type="presParOf" srcId="{E8619262-BD3B-45C1-9787-8C44FD1FA623}" destId="{0DF1D683-947E-4FF3-9992-32A424C4ED6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ED2F35-F947-47B1-AD9C-5CDB3E030B39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7BB0D48-BDB0-43B6-AD7D-76B03F0B5D2A}">
      <dgm:prSet phldrT="[Text]"/>
      <dgm:spPr/>
      <dgm:t>
        <a:bodyPr/>
        <a:lstStyle/>
        <a:p>
          <a:r>
            <a:rPr lang="en-US" b="0" dirty="0" smtClean="0"/>
            <a:t>Adults</a:t>
          </a:r>
          <a:endParaRPr lang="en-US" b="0" dirty="0"/>
        </a:p>
      </dgm:t>
    </dgm:pt>
    <dgm:pt modelId="{BF6EBD39-AAAD-4F9E-991D-9EE978F331A3}" type="parTrans" cxnId="{4A78EC33-36CC-46B9-AB03-EDBFCC6CCC1C}">
      <dgm:prSet/>
      <dgm:spPr/>
      <dgm:t>
        <a:bodyPr/>
        <a:lstStyle/>
        <a:p>
          <a:endParaRPr lang="en-US"/>
        </a:p>
      </dgm:t>
    </dgm:pt>
    <dgm:pt modelId="{2DA13021-526A-465A-A4E9-32D398EE1EB2}" type="sibTrans" cxnId="{4A78EC33-36CC-46B9-AB03-EDBFCC6CCC1C}">
      <dgm:prSet/>
      <dgm:spPr/>
      <dgm:t>
        <a:bodyPr/>
        <a:lstStyle/>
        <a:p>
          <a:endParaRPr lang="en-US"/>
        </a:p>
      </dgm:t>
    </dgm:pt>
    <dgm:pt modelId="{A3B39317-B64C-4906-A7AB-8F83A5EFDACD}">
      <dgm:prSet/>
      <dgm:spPr/>
      <dgm:t>
        <a:bodyPr/>
        <a:lstStyle/>
        <a:p>
          <a:r>
            <a:rPr lang="en-US" b="0" dirty="0" smtClean="0"/>
            <a:t>Eddie </a:t>
          </a:r>
          <a:r>
            <a:rPr lang="en-US" b="0" dirty="0" smtClean="0"/>
            <a:t>Vigil or Sam Powell or Ike Thompson</a:t>
          </a:r>
          <a:endParaRPr lang="en-US" b="0" dirty="0" smtClean="0"/>
        </a:p>
      </dgm:t>
    </dgm:pt>
    <dgm:pt modelId="{71887DF6-8919-40C1-B55A-EB36E6C8AF8E}" type="parTrans" cxnId="{40411802-ECDC-4ED2-9BF6-28D02BAD8EC6}">
      <dgm:prSet/>
      <dgm:spPr/>
      <dgm:t>
        <a:bodyPr/>
        <a:lstStyle/>
        <a:p>
          <a:endParaRPr lang="en-US"/>
        </a:p>
      </dgm:t>
    </dgm:pt>
    <dgm:pt modelId="{3695B361-8512-47AE-A49A-AA76299A20EC}" type="sibTrans" cxnId="{40411802-ECDC-4ED2-9BF6-28D02BAD8EC6}">
      <dgm:prSet/>
      <dgm:spPr/>
      <dgm:t>
        <a:bodyPr/>
        <a:lstStyle/>
        <a:p>
          <a:endParaRPr lang="en-US"/>
        </a:p>
      </dgm:t>
    </dgm:pt>
    <dgm:pt modelId="{2A141DC3-EE50-45A4-8C56-90C0772760C5}">
      <dgm:prSet/>
      <dgm:spPr/>
      <dgm:t>
        <a:bodyPr/>
        <a:lstStyle/>
        <a:p>
          <a:r>
            <a:rPr lang="en-US" b="0" dirty="0" smtClean="0"/>
            <a:t>High </a:t>
          </a:r>
          <a:r>
            <a:rPr lang="en-US" b="0" dirty="0" smtClean="0"/>
            <a:t>School</a:t>
          </a:r>
        </a:p>
        <a:p>
          <a:r>
            <a:rPr lang="en-US" b="0" dirty="0" smtClean="0"/>
            <a:t>(grades 9-12)</a:t>
          </a:r>
          <a:endParaRPr lang="en-US" b="0" dirty="0" smtClean="0"/>
        </a:p>
      </dgm:t>
    </dgm:pt>
    <dgm:pt modelId="{8EB05686-266E-49C7-BAB9-2C68F933F67B}" type="parTrans" cxnId="{0219B051-295A-491E-ABB1-14023203336C}">
      <dgm:prSet/>
      <dgm:spPr/>
      <dgm:t>
        <a:bodyPr/>
        <a:lstStyle/>
        <a:p>
          <a:endParaRPr lang="en-US"/>
        </a:p>
      </dgm:t>
    </dgm:pt>
    <dgm:pt modelId="{6F95BAC7-7FEA-420A-AE52-3D773458DFBB}" type="sibTrans" cxnId="{0219B051-295A-491E-ABB1-14023203336C}">
      <dgm:prSet/>
      <dgm:spPr/>
      <dgm:t>
        <a:bodyPr/>
        <a:lstStyle/>
        <a:p>
          <a:endParaRPr lang="en-US"/>
        </a:p>
      </dgm:t>
    </dgm:pt>
    <dgm:pt modelId="{53CF5FEF-31FC-4BC4-B793-231159B5BCF4}">
      <dgm:prSet/>
      <dgm:spPr/>
      <dgm:t>
        <a:bodyPr/>
        <a:lstStyle/>
        <a:p>
          <a:r>
            <a:rPr lang="en-US" b="0" dirty="0" smtClean="0"/>
            <a:t>Jeff Barron</a:t>
          </a:r>
        </a:p>
      </dgm:t>
    </dgm:pt>
    <dgm:pt modelId="{063FB439-87DF-4618-89F8-E41CDCEFFA8A}" type="parTrans" cxnId="{0BC45869-D3E5-44FF-ADC6-3C59FA714039}">
      <dgm:prSet/>
      <dgm:spPr/>
      <dgm:t>
        <a:bodyPr/>
        <a:lstStyle/>
        <a:p>
          <a:endParaRPr lang="en-US"/>
        </a:p>
      </dgm:t>
    </dgm:pt>
    <dgm:pt modelId="{504C84AF-F27A-496F-A225-0023BA68A964}" type="sibTrans" cxnId="{0BC45869-D3E5-44FF-ADC6-3C59FA714039}">
      <dgm:prSet/>
      <dgm:spPr/>
      <dgm:t>
        <a:bodyPr/>
        <a:lstStyle/>
        <a:p>
          <a:endParaRPr lang="en-US"/>
        </a:p>
      </dgm:t>
    </dgm:pt>
    <dgm:pt modelId="{5228FD7D-A941-44B8-A561-46847161A295}">
      <dgm:prSet/>
      <dgm:spPr/>
      <dgm:t>
        <a:bodyPr/>
        <a:lstStyle/>
        <a:p>
          <a:r>
            <a:rPr lang="en-US" b="0" dirty="0" smtClean="0"/>
            <a:t>Primary</a:t>
          </a:r>
        </a:p>
        <a:p>
          <a:r>
            <a:rPr lang="en-US" b="0" dirty="0" smtClean="0"/>
            <a:t>(grades 1-3)</a:t>
          </a:r>
          <a:endParaRPr lang="en-US" b="0" dirty="0"/>
        </a:p>
      </dgm:t>
    </dgm:pt>
    <dgm:pt modelId="{14153D7E-B2E6-4638-9846-B8E7E264F45F}" type="parTrans" cxnId="{2F56B592-3FF3-43F8-89A1-6BCEE3E581CE}">
      <dgm:prSet/>
      <dgm:spPr/>
      <dgm:t>
        <a:bodyPr/>
        <a:lstStyle/>
        <a:p>
          <a:endParaRPr lang="en-US"/>
        </a:p>
      </dgm:t>
    </dgm:pt>
    <dgm:pt modelId="{7F819BDA-7082-4A0F-BAEC-D4501D1F67B3}" type="sibTrans" cxnId="{2F56B592-3FF3-43F8-89A1-6BCEE3E581CE}">
      <dgm:prSet/>
      <dgm:spPr/>
      <dgm:t>
        <a:bodyPr/>
        <a:lstStyle/>
        <a:p>
          <a:endParaRPr lang="en-US"/>
        </a:p>
      </dgm:t>
    </dgm:pt>
    <dgm:pt modelId="{0195F07F-9155-437A-A4B0-69D1FEBFD352}">
      <dgm:prSet/>
      <dgm:spPr/>
      <dgm:t>
        <a:bodyPr/>
        <a:lstStyle/>
        <a:p>
          <a:r>
            <a:rPr lang="en-US" b="0" dirty="0" smtClean="0"/>
            <a:t>Sue McGowan</a:t>
          </a:r>
          <a:endParaRPr lang="en-US" b="0" dirty="0" smtClean="0"/>
        </a:p>
      </dgm:t>
    </dgm:pt>
    <dgm:pt modelId="{D2254F0F-B4D0-439A-A723-FF6E21B24954}" type="parTrans" cxnId="{DB7CC08D-CDF4-436E-BCFE-18ECAE29A61A}">
      <dgm:prSet/>
      <dgm:spPr/>
      <dgm:t>
        <a:bodyPr/>
        <a:lstStyle/>
        <a:p>
          <a:endParaRPr lang="en-US"/>
        </a:p>
      </dgm:t>
    </dgm:pt>
    <dgm:pt modelId="{5D4581ED-E218-4B58-906C-184D29C7D3B6}" type="sibTrans" cxnId="{DB7CC08D-CDF4-436E-BCFE-18ECAE29A61A}">
      <dgm:prSet/>
      <dgm:spPr/>
      <dgm:t>
        <a:bodyPr/>
        <a:lstStyle/>
        <a:p>
          <a:endParaRPr lang="en-US"/>
        </a:p>
      </dgm:t>
    </dgm:pt>
    <dgm:pt modelId="{B3DD83F5-B711-4D89-B129-6EB30565A426}">
      <dgm:prSet/>
      <dgm:spPr/>
      <dgm:t>
        <a:bodyPr/>
        <a:lstStyle/>
        <a:p>
          <a:r>
            <a:rPr lang="en-US" b="0" dirty="0" smtClean="0"/>
            <a:t>Lodge Front Porch</a:t>
          </a:r>
        </a:p>
      </dgm:t>
    </dgm:pt>
    <dgm:pt modelId="{8695797D-F9CB-4E60-8368-D851B304E32E}" type="parTrans" cxnId="{47B201F9-279E-446C-8359-37CF2FED3AEE}">
      <dgm:prSet/>
      <dgm:spPr/>
      <dgm:t>
        <a:bodyPr/>
        <a:lstStyle/>
        <a:p>
          <a:endParaRPr lang="en-US"/>
        </a:p>
      </dgm:t>
    </dgm:pt>
    <dgm:pt modelId="{9C3133E7-7090-4C1E-ACFD-4C65B521C528}" type="sibTrans" cxnId="{47B201F9-279E-446C-8359-37CF2FED3AEE}">
      <dgm:prSet/>
      <dgm:spPr/>
      <dgm:t>
        <a:bodyPr/>
        <a:lstStyle/>
        <a:p>
          <a:endParaRPr lang="en-US"/>
        </a:p>
      </dgm:t>
    </dgm:pt>
    <dgm:pt modelId="{375AC46D-A120-4869-9413-693B8B9696E5}">
      <dgm:prSet/>
      <dgm:spPr/>
      <dgm:t>
        <a:bodyPr/>
        <a:lstStyle/>
        <a:p>
          <a:r>
            <a:rPr lang="en-US" b="0" dirty="0" smtClean="0"/>
            <a:t>Lodge</a:t>
          </a:r>
        </a:p>
      </dgm:t>
    </dgm:pt>
    <dgm:pt modelId="{10446DBE-501C-4466-B7C5-5BC5EA7391C1}" type="parTrans" cxnId="{DFD5F9CF-F195-4092-8CB8-8EB870A92CD9}">
      <dgm:prSet/>
      <dgm:spPr/>
      <dgm:t>
        <a:bodyPr/>
        <a:lstStyle/>
        <a:p>
          <a:endParaRPr lang="en-US"/>
        </a:p>
      </dgm:t>
    </dgm:pt>
    <dgm:pt modelId="{2D80AC58-A4BE-45E8-AA72-6B5743BF80B9}" type="sibTrans" cxnId="{DFD5F9CF-F195-4092-8CB8-8EB870A92CD9}">
      <dgm:prSet/>
      <dgm:spPr/>
      <dgm:t>
        <a:bodyPr/>
        <a:lstStyle/>
        <a:p>
          <a:endParaRPr lang="en-US"/>
        </a:p>
      </dgm:t>
    </dgm:pt>
    <dgm:pt modelId="{B78BAA95-7741-4172-97A7-1DB3241D9931}">
      <dgm:prSet/>
      <dgm:spPr/>
      <dgm:t>
        <a:bodyPr/>
        <a:lstStyle/>
        <a:p>
          <a:r>
            <a:rPr lang="en-US" b="0" dirty="0" smtClean="0"/>
            <a:t>WAC, upstairs</a:t>
          </a:r>
          <a:endParaRPr lang="en-US" b="0" dirty="0"/>
        </a:p>
      </dgm:t>
    </dgm:pt>
    <dgm:pt modelId="{2245F115-9460-4C4F-B276-498A0985205B}" type="parTrans" cxnId="{9BFD44CF-5F45-428F-95E3-FC61E80FC74C}">
      <dgm:prSet/>
      <dgm:spPr/>
      <dgm:t>
        <a:bodyPr/>
        <a:lstStyle/>
        <a:p>
          <a:endParaRPr lang="en-US"/>
        </a:p>
      </dgm:t>
    </dgm:pt>
    <dgm:pt modelId="{55BD3D0A-F851-426E-B912-EE80528497F4}" type="sibTrans" cxnId="{9BFD44CF-5F45-428F-95E3-FC61E80FC74C}">
      <dgm:prSet/>
      <dgm:spPr/>
      <dgm:t>
        <a:bodyPr/>
        <a:lstStyle/>
        <a:p>
          <a:endParaRPr lang="en-US"/>
        </a:p>
      </dgm:t>
    </dgm:pt>
    <dgm:pt modelId="{95A59BF8-13A6-4D9D-A59B-D47BAF685550}">
      <dgm:prSet/>
      <dgm:spPr/>
      <dgm:t>
        <a:bodyPr/>
        <a:lstStyle/>
        <a:p>
          <a:r>
            <a:rPr lang="en-US" b="0" dirty="0" smtClean="0"/>
            <a:t>WAC, upstairs</a:t>
          </a:r>
          <a:endParaRPr lang="en-US" b="0" dirty="0"/>
        </a:p>
      </dgm:t>
    </dgm:pt>
    <dgm:pt modelId="{5966BB7F-651D-4CFD-A05E-E9A0B4207ADD}">
      <dgm:prSet/>
      <dgm:spPr/>
      <dgm:t>
        <a:bodyPr/>
        <a:lstStyle/>
        <a:p>
          <a:r>
            <a:rPr lang="en-US" b="0" dirty="0" smtClean="0"/>
            <a:t>Sue McGowan</a:t>
          </a:r>
          <a:endParaRPr lang="en-US" b="0" dirty="0"/>
        </a:p>
      </dgm:t>
    </dgm:pt>
    <dgm:pt modelId="{0B814150-F30E-4CFC-9C32-EB9A56A9EE58}">
      <dgm:prSet/>
      <dgm:spPr/>
      <dgm:t>
        <a:bodyPr/>
        <a:lstStyle/>
        <a:p>
          <a:r>
            <a:rPr lang="en-US" b="0" dirty="0" smtClean="0"/>
            <a:t>Tiny </a:t>
          </a:r>
          <a:r>
            <a:rPr lang="en-US" b="0" dirty="0" smtClean="0"/>
            <a:t>Tots</a:t>
          </a:r>
        </a:p>
        <a:p>
          <a:r>
            <a:rPr lang="en-US" b="0" dirty="0" smtClean="0"/>
            <a:t>(Grades &lt;=K)</a:t>
          </a:r>
          <a:endParaRPr lang="en-US" b="0" dirty="0"/>
        </a:p>
      </dgm:t>
    </dgm:pt>
    <dgm:pt modelId="{11D4C7EE-E41D-4979-AD3F-4DAAA0BA95E7}" type="sibTrans" cxnId="{6625C4DC-3E17-4560-A1F9-6C613B9BE6BC}">
      <dgm:prSet/>
      <dgm:spPr/>
      <dgm:t>
        <a:bodyPr/>
        <a:lstStyle/>
        <a:p>
          <a:endParaRPr lang="en-US"/>
        </a:p>
      </dgm:t>
    </dgm:pt>
    <dgm:pt modelId="{00EF70C5-11AE-438D-A8CD-36EA01C352FE}" type="parTrans" cxnId="{6625C4DC-3E17-4560-A1F9-6C613B9BE6BC}">
      <dgm:prSet/>
      <dgm:spPr/>
      <dgm:t>
        <a:bodyPr/>
        <a:lstStyle/>
        <a:p>
          <a:endParaRPr lang="en-US"/>
        </a:p>
      </dgm:t>
    </dgm:pt>
    <dgm:pt modelId="{F3E0F88D-7CDD-4C58-9183-6F7FEC7BF4FC}" type="sibTrans" cxnId="{A0D27EA8-4E9D-422F-9D90-6251242022A9}">
      <dgm:prSet/>
      <dgm:spPr/>
      <dgm:t>
        <a:bodyPr/>
        <a:lstStyle/>
        <a:p>
          <a:endParaRPr lang="en-US"/>
        </a:p>
      </dgm:t>
    </dgm:pt>
    <dgm:pt modelId="{531D5AF9-BCC9-4A62-9369-6EC04C3FC767}" type="parTrans" cxnId="{A0D27EA8-4E9D-422F-9D90-6251242022A9}">
      <dgm:prSet/>
      <dgm:spPr/>
      <dgm:t>
        <a:bodyPr/>
        <a:lstStyle/>
        <a:p>
          <a:endParaRPr lang="en-US"/>
        </a:p>
      </dgm:t>
    </dgm:pt>
    <dgm:pt modelId="{CBFE38B3-ED47-45A9-B4C9-39C9339BE4E9}" type="sibTrans" cxnId="{2A9A511C-C673-45DC-97C0-F8AA14599BA6}">
      <dgm:prSet/>
      <dgm:spPr/>
      <dgm:t>
        <a:bodyPr/>
        <a:lstStyle/>
        <a:p>
          <a:endParaRPr lang="en-US"/>
        </a:p>
      </dgm:t>
    </dgm:pt>
    <dgm:pt modelId="{2ADCE738-A844-48DF-A0A8-C43029FA7CB2}" type="parTrans" cxnId="{2A9A511C-C673-45DC-97C0-F8AA14599BA6}">
      <dgm:prSet/>
      <dgm:spPr/>
      <dgm:t>
        <a:bodyPr/>
        <a:lstStyle/>
        <a:p>
          <a:endParaRPr lang="en-US"/>
        </a:p>
      </dgm:t>
    </dgm:pt>
    <dgm:pt modelId="{279BEB2F-DDC7-44B2-BE8B-4087DC589FDD}">
      <dgm:prSet/>
      <dgm:spPr/>
      <dgm:t>
        <a:bodyPr/>
        <a:lstStyle/>
        <a:p>
          <a:r>
            <a:rPr lang="en-US" b="0" smtClean="0"/>
            <a:t>Lodge</a:t>
          </a:r>
          <a:endParaRPr lang="en-US" b="0" dirty="0" smtClean="0"/>
        </a:p>
      </dgm:t>
    </dgm:pt>
    <dgm:pt modelId="{2C9A95F6-9FF0-49B4-97C9-ED1B5C2061AA}" type="sibTrans" cxnId="{C08F47B6-959C-424E-B36A-E214EF80CB50}">
      <dgm:prSet/>
      <dgm:spPr/>
      <dgm:t>
        <a:bodyPr/>
        <a:lstStyle/>
        <a:p>
          <a:endParaRPr lang="en-US"/>
        </a:p>
      </dgm:t>
    </dgm:pt>
    <dgm:pt modelId="{B37A2FC2-7A79-4C37-ABEA-102C2403CE30}" type="parTrans" cxnId="{C08F47B6-959C-424E-B36A-E214EF80CB50}">
      <dgm:prSet/>
      <dgm:spPr/>
      <dgm:t>
        <a:bodyPr/>
        <a:lstStyle/>
        <a:p>
          <a:endParaRPr lang="en-US"/>
        </a:p>
      </dgm:t>
    </dgm:pt>
    <dgm:pt modelId="{46B72FBF-2BCF-4625-BDDD-EF7F4E8C0B73}">
      <dgm:prSet/>
      <dgm:spPr/>
      <dgm:t>
        <a:bodyPr/>
        <a:lstStyle/>
        <a:p>
          <a:r>
            <a:rPr lang="en-US" b="0" dirty="0" smtClean="0"/>
            <a:t>Jeff Barron</a:t>
          </a:r>
          <a:endParaRPr lang="en-US" b="0" dirty="0"/>
        </a:p>
      </dgm:t>
    </dgm:pt>
    <dgm:pt modelId="{BC890B92-3CBD-451E-9AE2-7102AF1DDFF1}">
      <dgm:prSet/>
      <dgm:spPr/>
      <dgm:t>
        <a:bodyPr/>
        <a:lstStyle/>
        <a:p>
          <a:r>
            <a:rPr lang="en-US" b="0" dirty="0" smtClean="0"/>
            <a:t>Junior</a:t>
          </a:r>
        </a:p>
        <a:p>
          <a:r>
            <a:rPr lang="en-US" b="0" dirty="0" smtClean="0"/>
            <a:t>(grades 4-5)</a:t>
          </a:r>
        </a:p>
      </dgm:t>
    </dgm:pt>
    <dgm:pt modelId="{633BDA80-C9C2-451E-8E33-B29060E926DD}" type="sibTrans" cxnId="{0C86D125-CA30-45D8-B686-3638A023702D}">
      <dgm:prSet/>
      <dgm:spPr/>
      <dgm:t>
        <a:bodyPr/>
        <a:lstStyle/>
        <a:p>
          <a:endParaRPr lang="en-US"/>
        </a:p>
      </dgm:t>
    </dgm:pt>
    <dgm:pt modelId="{FDF7CB7D-0ECB-4767-BBBA-004F943FC745}" type="parTrans" cxnId="{0C86D125-CA30-45D8-B686-3638A023702D}">
      <dgm:prSet/>
      <dgm:spPr/>
      <dgm:t>
        <a:bodyPr/>
        <a:lstStyle/>
        <a:p>
          <a:endParaRPr lang="en-US"/>
        </a:p>
      </dgm:t>
    </dgm:pt>
    <dgm:pt modelId="{21548998-A3FB-4DBE-8C72-06BB6B13498E}" type="sibTrans" cxnId="{0DCFAF24-2649-4EE3-8628-BF018B669CBF}">
      <dgm:prSet/>
      <dgm:spPr/>
      <dgm:t>
        <a:bodyPr/>
        <a:lstStyle/>
        <a:p>
          <a:endParaRPr lang="en-US"/>
        </a:p>
      </dgm:t>
    </dgm:pt>
    <dgm:pt modelId="{4D2D40F5-94C1-4989-9ACC-A15223D72207}" type="parTrans" cxnId="{0DCFAF24-2649-4EE3-8628-BF018B669CBF}">
      <dgm:prSet/>
      <dgm:spPr/>
      <dgm:t>
        <a:bodyPr/>
        <a:lstStyle/>
        <a:p>
          <a:endParaRPr lang="en-US"/>
        </a:p>
      </dgm:t>
    </dgm:pt>
    <dgm:pt modelId="{DB67B3DF-6BED-4CC7-AA0E-5FE2CCD030CE}">
      <dgm:prSet/>
      <dgm:spPr/>
      <dgm:t>
        <a:bodyPr/>
        <a:lstStyle/>
        <a:p>
          <a:r>
            <a:rPr lang="en-US" b="0" dirty="0" smtClean="0"/>
            <a:t>Lodge</a:t>
          </a:r>
        </a:p>
      </dgm:t>
    </dgm:pt>
    <dgm:pt modelId="{8AF98511-3B6D-4D7D-BD54-9F6A0F6808B9}">
      <dgm:prSet/>
      <dgm:spPr/>
      <dgm:t>
        <a:bodyPr/>
        <a:lstStyle/>
        <a:p>
          <a:r>
            <a:rPr lang="en-US" b="0" dirty="0" smtClean="0"/>
            <a:t>Jeff Barron</a:t>
          </a:r>
        </a:p>
      </dgm:t>
    </dgm:pt>
    <dgm:pt modelId="{CCB91DD3-A855-4335-90BF-106F76884B59}">
      <dgm:prSet/>
      <dgm:spPr/>
      <dgm:t>
        <a:bodyPr/>
        <a:lstStyle/>
        <a:p>
          <a:r>
            <a:rPr lang="en-US" b="0" dirty="0" smtClean="0"/>
            <a:t>Junior </a:t>
          </a:r>
          <a:r>
            <a:rPr lang="en-US" b="0" dirty="0" smtClean="0"/>
            <a:t>High</a:t>
          </a:r>
        </a:p>
        <a:p>
          <a:r>
            <a:rPr lang="en-US" b="0" dirty="0" smtClean="0"/>
            <a:t>(grades 6-8)</a:t>
          </a:r>
          <a:endParaRPr lang="en-US" b="0" dirty="0" smtClean="0"/>
        </a:p>
      </dgm:t>
    </dgm:pt>
    <dgm:pt modelId="{6E70A99D-434A-4B88-AF71-63E3BD65484C}" type="sibTrans" cxnId="{EB15CFF1-8C47-41AD-8A3B-DBE291009FEC}">
      <dgm:prSet/>
      <dgm:spPr/>
      <dgm:t>
        <a:bodyPr/>
        <a:lstStyle/>
        <a:p>
          <a:endParaRPr lang="en-US"/>
        </a:p>
      </dgm:t>
    </dgm:pt>
    <dgm:pt modelId="{C5366C9A-D9F0-4698-87CA-FB060BC5984C}" type="parTrans" cxnId="{EB15CFF1-8C47-41AD-8A3B-DBE291009FEC}">
      <dgm:prSet/>
      <dgm:spPr/>
      <dgm:t>
        <a:bodyPr/>
        <a:lstStyle/>
        <a:p>
          <a:endParaRPr lang="en-US"/>
        </a:p>
      </dgm:t>
    </dgm:pt>
    <dgm:pt modelId="{333A56BB-95F4-4933-9560-3695F9464D30}" type="sibTrans" cxnId="{BF65937F-783B-4CE8-AEEC-F4F3CE751362}">
      <dgm:prSet/>
      <dgm:spPr/>
      <dgm:t>
        <a:bodyPr/>
        <a:lstStyle/>
        <a:p>
          <a:endParaRPr lang="en-US"/>
        </a:p>
      </dgm:t>
    </dgm:pt>
    <dgm:pt modelId="{B13844FA-47A7-447D-9406-20E86F42815D}" type="parTrans" cxnId="{BF65937F-783B-4CE8-AEEC-F4F3CE751362}">
      <dgm:prSet/>
      <dgm:spPr/>
      <dgm:t>
        <a:bodyPr/>
        <a:lstStyle/>
        <a:p>
          <a:endParaRPr lang="en-US"/>
        </a:p>
      </dgm:t>
    </dgm:pt>
    <dgm:pt modelId="{3E8055D5-550B-4951-8A3B-3EDC5146EB8E}" type="sibTrans" cxnId="{EED48F98-7F86-46EB-B29A-7663C66D97E9}">
      <dgm:prSet/>
      <dgm:spPr/>
      <dgm:t>
        <a:bodyPr/>
        <a:lstStyle/>
        <a:p>
          <a:endParaRPr lang="en-US"/>
        </a:p>
      </dgm:t>
    </dgm:pt>
    <dgm:pt modelId="{14D0875E-330E-4D98-8A11-19B04D242B59}" type="parTrans" cxnId="{EED48F98-7F86-46EB-B29A-7663C66D97E9}">
      <dgm:prSet/>
      <dgm:spPr/>
      <dgm:t>
        <a:bodyPr/>
        <a:lstStyle/>
        <a:p>
          <a:endParaRPr lang="en-US"/>
        </a:p>
      </dgm:t>
    </dgm:pt>
    <dgm:pt modelId="{A25EA731-B3CF-4EFB-B050-FE6100361386}" type="pres">
      <dgm:prSet presAssocID="{0DED2F35-F947-47B1-AD9C-5CDB3E030B3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F7A1D1-B934-4A24-93E9-CA0B7E78E541}" type="pres">
      <dgm:prSet presAssocID="{B7BB0D48-BDB0-43B6-AD7D-76B03F0B5D2A}" presName="linNode" presStyleCnt="0"/>
      <dgm:spPr/>
    </dgm:pt>
    <dgm:pt modelId="{A8EB0C9C-E1F8-4113-9756-19FF871658B9}" type="pres">
      <dgm:prSet presAssocID="{B7BB0D48-BDB0-43B6-AD7D-76B03F0B5D2A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94D4B9-4BA9-46BB-B047-933C72E6A2B3}" type="pres">
      <dgm:prSet presAssocID="{B7BB0D48-BDB0-43B6-AD7D-76B03F0B5D2A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E416CE-2CA7-4056-83E1-AA41D010BAFA}" type="pres">
      <dgm:prSet presAssocID="{2DA13021-526A-465A-A4E9-32D398EE1EB2}" presName="sp" presStyleCnt="0"/>
      <dgm:spPr/>
    </dgm:pt>
    <dgm:pt modelId="{5C5F8A05-9936-4811-A320-E7F6085E10F1}" type="pres">
      <dgm:prSet presAssocID="{2A141DC3-EE50-45A4-8C56-90C0772760C5}" presName="linNode" presStyleCnt="0"/>
      <dgm:spPr/>
    </dgm:pt>
    <dgm:pt modelId="{36FC8A7E-B32A-41C5-AB4C-47C751AB150F}" type="pres">
      <dgm:prSet presAssocID="{2A141DC3-EE50-45A4-8C56-90C0772760C5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7008CB-D088-4F2B-A550-86BE0E26C658}" type="pres">
      <dgm:prSet presAssocID="{2A141DC3-EE50-45A4-8C56-90C0772760C5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3776F1-A899-4A3C-9A30-DE2D67E0BCF4}" type="pres">
      <dgm:prSet presAssocID="{6F95BAC7-7FEA-420A-AE52-3D773458DFBB}" presName="sp" presStyleCnt="0"/>
      <dgm:spPr/>
    </dgm:pt>
    <dgm:pt modelId="{DD8E2409-4C41-498B-B103-C813E5DFCD5A}" type="pres">
      <dgm:prSet presAssocID="{CCB91DD3-A855-4335-90BF-106F76884B59}" presName="linNode" presStyleCnt="0"/>
      <dgm:spPr/>
    </dgm:pt>
    <dgm:pt modelId="{35FCC9A7-1F7C-451B-AA9D-BA9450FA7CAA}" type="pres">
      <dgm:prSet presAssocID="{CCB91DD3-A855-4335-90BF-106F76884B59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1B81CA-6FB4-4D09-9298-149CDA4AA3F8}" type="pres">
      <dgm:prSet presAssocID="{CCB91DD3-A855-4335-90BF-106F76884B59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11470-F597-4FED-A711-FEBF67A12C21}" type="pres">
      <dgm:prSet presAssocID="{6E70A99D-434A-4B88-AF71-63E3BD65484C}" presName="sp" presStyleCnt="0"/>
      <dgm:spPr/>
    </dgm:pt>
    <dgm:pt modelId="{AF3A2530-E3D9-4F40-ADB5-66831DF653C2}" type="pres">
      <dgm:prSet presAssocID="{BC890B92-3CBD-451E-9AE2-7102AF1DDFF1}" presName="linNode" presStyleCnt="0"/>
      <dgm:spPr/>
    </dgm:pt>
    <dgm:pt modelId="{FB6A4FF3-F16F-4BE6-8DE2-89295B82C85B}" type="pres">
      <dgm:prSet presAssocID="{BC890B92-3CBD-451E-9AE2-7102AF1DDFF1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AA8A72-A1A0-4855-BEFD-A0F30287C6E9}" type="pres">
      <dgm:prSet presAssocID="{BC890B92-3CBD-451E-9AE2-7102AF1DDFF1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92ADAE-79F3-4001-B10B-14612D4270E8}" type="pres">
      <dgm:prSet presAssocID="{633BDA80-C9C2-451E-8E33-B29060E926DD}" presName="sp" presStyleCnt="0"/>
      <dgm:spPr/>
    </dgm:pt>
    <dgm:pt modelId="{3A149BD8-94DB-4744-8C4A-4FE4F6B30E94}" type="pres">
      <dgm:prSet presAssocID="{5228FD7D-A941-44B8-A561-46847161A295}" presName="linNode" presStyleCnt="0"/>
      <dgm:spPr/>
    </dgm:pt>
    <dgm:pt modelId="{FB26B391-B264-4955-8DFD-AAEADE863369}" type="pres">
      <dgm:prSet presAssocID="{5228FD7D-A941-44B8-A561-46847161A295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C9BE01-8AB4-4FC9-B8B6-1D8CAD58FE63}" type="pres">
      <dgm:prSet presAssocID="{5228FD7D-A941-44B8-A561-46847161A295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F2E6D4-031F-4347-875B-34A47DA00CEB}" type="pres">
      <dgm:prSet presAssocID="{7F819BDA-7082-4A0F-BAEC-D4501D1F67B3}" presName="sp" presStyleCnt="0"/>
      <dgm:spPr/>
    </dgm:pt>
    <dgm:pt modelId="{2F3EA47E-9D17-4A75-AF42-C010AADDC032}" type="pres">
      <dgm:prSet presAssocID="{0B814150-F30E-4CFC-9C32-EB9A56A9EE58}" presName="linNode" presStyleCnt="0"/>
      <dgm:spPr/>
    </dgm:pt>
    <dgm:pt modelId="{97956ECD-E9FC-41FE-8CF7-A97B544BE09C}" type="pres">
      <dgm:prSet presAssocID="{0B814150-F30E-4CFC-9C32-EB9A56A9EE58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8BAB5E-2FD2-426A-A264-B7C0E43ACE65}" type="pres">
      <dgm:prSet presAssocID="{0B814150-F30E-4CFC-9C32-EB9A56A9EE5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0018A2-F33D-41F6-920F-03EF52BBF312}" type="presOf" srcId="{0B814150-F30E-4CFC-9C32-EB9A56A9EE58}" destId="{97956ECD-E9FC-41FE-8CF7-A97B544BE09C}" srcOrd="0" destOrd="0" presId="urn:microsoft.com/office/officeart/2005/8/layout/vList5"/>
    <dgm:cxn modelId="{0219B051-295A-491E-ABB1-14023203336C}" srcId="{0DED2F35-F947-47B1-AD9C-5CDB3E030B39}" destId="{2A141DC3-EE50-45A4-8C56-90C0772760C5}" srcOrd="1" destOrd="0" parTransId="{8EB05686-266E-49C7-BAB9-2C68F933F67B}" sibTransId="{6F95BAC7-7FEA-420A-AE52-3D773458DFBB}"/>
    <dgm:cxn modelId="{741A43C9-BD8E-4242-A14C-7C41FA71E357}" type="presOf" srcId="{B3DD83F5-B711-4D89-B129-6EB30565A426}" destId="{7794D4B9-4BA9-46BB-B047-933C72E6A2B3}" srcOrd="0" destOrd="1" presId="urn:microsoft.com/office/officeart/2005/8/layout/vList5"/>
    <dgm:cxn modelId="{C5E2F462-A1F5-48F7-AB5D-CBBE1357DE42}" type="presOf" srcId="{B78BAA95-7741-4172-97A7-1DB3241D9931}" destId="{58C9BE01-8AB4-4FC9-B8B6-1D8CAD58FE63}" srcOrd="0" destOrd="1" presId="urn:microsoft.com/office/officeart/2005/8/layout/vList5"/>
    <dgm:cxn modelId="{4A78EC33-36CC-46B9-AB03-EDBFCC6CCC1C}" srcId="{0DED2F35-F947-47B1-AD9C-5CDB3E030B39}" destId="{B7BB0D48-BDB0-43B6-AD7D-76B03F0B5D2A}" srcOrd="0" destOrd="0" parTransId="{BF6EBD39-AAAD-4F9E-991D-9EE978F331A3}" sibTransId="{2DA13021-526A-465A-A4E9-32D398EE1EB2}"/>
    <dgm:cxn modelId="{39B58C83-B580-4E7B-8DD6-4E5A986CCA2E}" type="presOf" srcId="{2A141DC3-EE50-45A4-8C56-90C0772760C5}" destId="{36FC8A7E-B32A-41C5-AB4C-47C751AB150F}" srcOrd="0" destOrd="0" presId="urn:microsoft.com/office/officeart/2005/8/layout/vList5"/>
    <dgm:cxn modelId="{9BFD44CF-5F45-428F-95E3-FC61E80FC74C}" srcId="{5228FD7D-A941-44B8-A561-46847161A295}" destId="{B78BAA95-7741-4172-97A7-1DB3241D9931}" srcOrd="1" destOrd="0" parTransId="{2245F115-9460-4C4F-B276-498A0985205B}" sibTransId="{55BD3D0A-F851-426E-B912-EE80528497F4}"/>
    <dgm:cxn modelId="{0C86D125-CA30-45D8-B686-3638A023702D}" srcId="{0DED2F35-F947-47B1-AD9C-5CDB3E030B39}" destId="{BC890B92-3CBD-451E-9AE2-7102AF1DDFF1}" srcOrd="3" destOrd="0" parTransId="{FDF7CB7D-0ECB-4767-BBBA-004F943FC745}" sibTransId="{633BDA80-C9C2-451E-8E33-B29060E926DD}"/>
    <dgm:cxn modelId="{601F85FF-6244-411C-A068-9683C49128B5}" type="presOf" srcId="{DB67B3DF-6BED-4CC7-AA0E-5FE2CCD030CE}" destId="{661B81CA-6FB4-4D09-9298-149CDA4AA3F8}" srcOrd="0" destOrd="1" presId="urn:microsoft.com/office/officeart/2005/8/layout/vList5"/>
    <dgm:cxn modelId="{1D60EAF7-23EC-4ECD-8A7C-2403008373E4}" type="presOf" srcId="{5966BB7F-651D-4CFD-A05E-E9A0B4207ADD}" destId="{788BAB5E-2FD2-426A-A264-B7C0E43ACE65}" srcOrd="0" destOrd="0" presId="urn:microsoft.com/office/officeart/2005/8/layout/vList5"/>
    <dgm:cxn modelId="{E442886D-AECC-4AB6-A842-16DFC592974B}" type="presOf" srcId="{B7BB0D48-BDB0-43B6-AD7D-76B03F0B5D2A}" destId="{A8EB0C9C-E1F8-4113-9756-19FF871658B9}" srcOrd="0" destOrd="0" presId="urn:microsoft.com/office/officeart/2005/8/layout/vList5"/>
    <dgm:cxn modelId="{C6355CCD-7663-4BAC-A643-ABA51D5A3A63}" type="presOf" srcId="{279BEB2F-DDC7-44B2-BE8B-4087DC589FDD}" destId="{A3AA8A72-A1A0-4855-BEFD-A0F30287C6E9}" srcOrd="0" destOrd="1" presId="urn:microsoft.com/office/officeart/2005/8/layout/vList5"/>
    <dgm:cxn modelId="{C08F47B6-959C-424E-B36A-E214EF80CB50}" srcId="{BC890B92-3CBD-451E-9AE2-7102AF1DDFF1}" destId="{279BEB2F-DDC7-44B2-BE8B-4087DC589FDD}" srcOrd="1" destOrd="0" parTransId="{B37A2FC2-7A79-4C37-ABEA-102C2403CE30}" sibTransId="{2C9A95F6-9FF0-49B4-97C9-ED1B5C2061AA}"/>
    <dgm:cxn modelId="{0DCFAF24-2649-4EE3-8628-BF018B669CBF}" srcId="{BC890B92-3CBD-451E-9AE2-7102AF1DDFF1}" destId="{46B72FBF-2BCF-4625-BDDD-EF7F4E8C0B73}" srcOrd="0" destOrd="0" parTransId="{4D2D40F5-94C1-4989-9ACC-A15223D72207}" sibTransId="{21548998-A3FB-4DBE-8C72-06BB6B13498E}"/>
    <dgm:cxn modelId="{D8ACCADB-BA6A-4F08-9301-A0272CBDF501}" type="presOf" srcId="{5228FD7D-A941-44B8-A561-46847161A295}" destId="{FB26B391-B264-4955-8DFD-AAEADE863369}" srcOrd="0" destOrd="0" presId="urn:microsoft.com/office/officeart/2005/8/layout/vList5"/>
    <dgm:cxn modelId="{A2EC810F-744B-4B68-8A61-B28DC9FD631C}" type="presOf" srcId="{95A59BF8-13A6-4D9D-A59B-D47BAF685550}" destId="{788BAB5E-2FD2-426A-A264-B7C0E43ACE65}" srcOrd="0" destOrd="1" presId="urn:microsoft.com/office/officeart/2005/8/layout/vList5"/>
    <dgm:cxn modelId="{80A239E6-66F9-4B5F-BED0-7AED6F70BC73}" type="presOf" srcId="{0DED2F35-F947-47B1-AD9C-5CDB3E030B39}" destId="{A25EA731-B3CF-4EFB-B050-FE6100361386}" srcOrd="0" destOrd="0" presId="urn:microsoft.com/office/officeart/2005/8/layout/vList5"/>
    <dgm:cxn modelId="{47B201F9-279E-446C-8359-37CF2FED3AEE}" srcId="{B7BB0D48-BDB0-43B6-AD7D-76B03F0B5D2A}" destId="{B3DD83F5-B711-4D89-B129-6EB30565A426}" srcOrd="1" destOrd="0" parTransId="{8695797D-F9CB-4E60-8368-D851B304E32E}" sibTransId="{9C3133E7-7090-4C1E-ACFD-4C65B521C528}"/>
    <dgm:cxn modelId="{69A5C616-DA00-4DFA-885D-1405513F7CBC}" type="presOf" srcId="{A3B39317-B64C-4906-A7AB-8F83A5EFDACD}" destId="{7794D4B9-4BA9-46BB-B047-933C72E6A2B3}" srcOrd="0" destOrd="0" presId="urn:microsoft.com/office/officeart/2005/8/layout/vList5"/>
    <dgm:cxn modelId="{0BC45869-D3E5-44FF-ADC6-3C59FA714039}" srcId="{2A141DC3-EE50-45A4-8C56-90C0772760C5}" destId="{53CF5FEF-31FC-4BC4-B793-231159B5BCF4}" srcOrd="0" destOrd="0" parTransId="{063FB439-87DF-4618-89F8-E41CDCEFFA8A}" sibTransId="{504C84AF-F27A-496F-A225-0023BA68A964}"/>
    <dgm:cxn modelId="{2A9A511C-C673-45DC-97C0-F8AA14599BA6}" srcId="{0B814150-F30E-4CFC-9C32-EB9A56A9EE58}" destId="{5966BB7F-651D-4CFD-A05E-E9A0B4207ADD}" srcOrd="0" destOrd="0" parTransId="{2ADCE738-A844-48DF-A0A8-C43029FA7CB2}" sibTransId="{CBFE38B3-ED47-45A9-B4C9-39C9339BE4E9}"/>
    <dgm:cxn modelId="{9AC469A8-6E1C-4489-84F3-6B674601F58C}" type="presOf" srcId="{375AC46D-A120-4869-9413-693B8B9696E5}" destId="{EB7008CB-D088-4F2B-A550-86BE0E26C658}" srcOrd="0" destOrd="1" presId="urn:microsoft.com/office/officeart/2005/8/layout/vList5"/>
    <dgm:cxn modelId="{D9BB7AD4-6BC3-4961-BC4E-B6F05032FB4E}" type="presOf" srcId="{CCB91DD3-A855-4335-90BF-106F76884B59}" destId="{35FCC9A7-1F7C-451B-AA9D-BA9450FA7CAA}" srcOrd="0" destOrd="0" presId="urn:microsoft.com/office/officeart/2005/8/layout/vList5"/>
    <dgm:cxn modelId="{40411802-ECDC-4ED2-9BF6-28D02BAD8EC6}" srcId="{B7BB0D48-BDB0-43B6-AD7D-76B03F0B5D2A}" destId="{A3B39317-B64C-4906-A7AB-8F83A5EFDACD}" srcOrd="0" destOrd="0" parTransId="{71887DF6-8919-40C1-B55A-EB36E6C8AF8E}" sibTransId="{3695B361-8512-47AE-A49A-AA76299A20EC}"/>
    <dgm:cxn modelId="{C91C1C6F-8F81-4EAF-9DB2-8CA8332F1918}" type="presOf" srcId="{BC890B92-3CBD-451E-9AE2-7102AF1DDFF1}" destId="{FB6A4FF3-F16F-4BE6-8DE2-89295B82C85B}" srcOrd="0" destOrd="0" presId="urn:microsoft.com/office/officeart/2005/8/layout/vList5"/>
    <dgm:cxn modelId="{EB15CFF1-8C47-41AD-8A3B-DBE291009FEC}" srcId="{0DED2F35-F947-47B1-AD9C-5CDB3E030B39}" destId="{CCB91DD3-A855-4335-90BF-106F76884B59}" srcOrd="2" destOrd="0" parTransId="{C5366C9A-D9F0-4698-87CA-FB060BC5984C}" sibTransId="{6E70A99D-434A-4B88-AF71-63E3BD65484C}"/>
    <dgm:cxn modelId="{A0D27EA8-4E9D-422F-9D90-6251242022A9}" srcId="{0B814150-F30E-4CFC-9C32-EB9A56A9EE58}" destId="{95A59BF8-13A6-4D9D-A59B-D47BAF685550}" srcOrd="1" destOrd="0" parTransId="{531D5AF9-BCC9-4A62-9369-6EC04C3FC767}" sibTransId="{F3E0F88D-7CDD-4C58-9183-6F7FEC7BF4FC}"/>
    <dgm:cxn modelId="{BD76BD9F-6029-4213-8F88-953B654BCB98}" type="presOf" srcId="{8AF98511-3B6D-4D7D-BD54-9F6A0F6808B9}" destId="{661B81CA-6FB4-4D09-9298-149CDA4AA3F8}" srcOrd="0" destOrd="0" presId="urn:microsoft.com/office/officeart/2005/8/layout/vList5"/>
    <dgm:cxn modelId="{8ACF86E1-8AB2-4A74-A1D4-18B414375920}" type="presOf" srcId="{0195F07F-9155-437A-A4B0-69D1FEBFD352}" destId="{58C9BE01-8AB4-4FC9-B8B6-1D8CAD58FE63}" srcOrd="0" destOrd="0" presId="urn:microsoft.com/office/officeart/2005/8/layout/vList5"/>
    <dgm:cxn modelId="{6625C4DC-3E17-4560-A1F9-6C613B9BE6BC}" srcId="{0DED2F35-F947-47B1-AD9C-5CDB3E030B39}" destId="{0B814150-F30E-4CFC-9C32-EB9A56A9EE58}" srcOrd="5" destOrd="0" parTransId="{00EF70C5-11AE-438D-A8CD-36EA01C352FE}" sibTransId="{11D4C7EE-E41D-4979-AD3F-4DAAA0BA95E7}"/>
    <dgm:cxn modelId="{2F56B592-3FF3-43F8-89A1-6BCEE3E581CE}" srcId="{0DED2F35-F947-47B1-AD9C-5CDB3E030B39}" destId="{5228FD7D-A941-44B8-A561-46847161A295}" srcOrd="4" destOrd="0" parTransId="{14153D7E-B2E6-4638-9846-B8E7E264F45F}" sibTransId="{7F819BDA-7082-4A0F-BAEC-D4501D1F67B3}"/>
    <dgm:cxn modelId="{F6B4D1F7-FEBC-45EA-AAC1-C139CFDE9061}" type="presOf" srcId="{46B72FBF-2BCF-4625-BDDD-EF7F4E8C0B73}" destId="{A3AA8A72-A1A0-4855-BEFD-A0F30287C6E9}" srcOrd="0" destOrd="0" presId="urn:microsoft.com/office/officeart/2005/8/layout/vList5"/>
    <dgm:cxn modelId="{BF65937F-783B-4CE8-AEEC-F4F3CE751362}" srcId="{CCB91DD3-A855-4335-90BF-106F76884B59}" destId="{DB67B3DF-6BED-4CC7-AA0E-5FE2CCD030CE}" srcOrd="1" destOrd="0" parTransId="{B13844FA-47A7-447D-9406-20E86F42815D}" sibTransId="{333A56BB-95F4-4933-9560-3695F9464D30}"/>
    <dgm:cxn modelId="{EED48F98-7F86-46EB-B29A-7663C66D97E9}" srcId="{CCB91DD3-A855-4335-90BF-106F76884B59}" destId="{8AF98511-3B6D-4D7D-BD54-9F6A0F6808B9}" srcOrd="0" destOrd="0" parTransId="{14D0875E-330E-4D98-8A11-19B04D242B59}" sibTransId="{3E8055D5-550B-4951-8A3B-3EDC5146EB8E}"/>
    <dgm:cxn modelId="{DB7CC08D-CDF4-436E-BCFE-18ECAE29A61A}" srcId="{5228FD7D-A941-44B8-A561-46847161A295}" destId="{0195F07F-9155-437A-A4B0-69D1FEBFD352}" srcOrd="0" destOrd="0" parTransId="{D2254F0F-B4D0-439A-A723-FF6E21B24954}" sibTransId="{5D4581ED-E218-4B58-906C-184D29C7D3B6}"/>
    <dgm:cxn modelId="{DFD5F9CF-F195-4092-8CB8-8EB870A92CD9}" srcId="{2A141DC3-EE50-45A4-8C56-90C0772760C5}" destId="{375AC46D-A120-4869-9413-693B8B9696E5}" srcOrd="1" destOrd="0" parTransId="{10446DBE-501C-4466-B7C5-5BC5EA7391C1}" sibTransId="{2D80AC58-A4BE-45E8-AA72-6B5743BF80B9}"/>
    <dgm:cxn modelId="{AE225748-D0D0-4FD4-B228-7D882746B187}" type="presOf" srcId="{53CF5FEF-31FC-4BC4-B793-231159B5BCF4}" destId="{EB7008CB-D088-4F2B-A550-86BE0E26C658}" srcOrd="0" destOrd="0" presId="urn:microsoft.com/office/officeart/2005/8/layout/vList5"/>
    <dgm:cxn modelId="{D464CD6E-E8E9-447B-9F4A-762C3B8FFF35}" type="presParOf" srcId="{A25EA731-B3CF-4EFB-B050-FE6100361386}" destId="{E3F7A1D1-B934-4A24-93E9-CA0B7E78E541}" srcOrd="0" destOrd="0" presId="urn:microsoft.com/office/officeart/2005/8/layout/vList5"/>
    <dgm:cxn modelId="{DD25C1C0-7D7B-430C-B385-0B9A21E883B9}" type="presParOf" srcId="{E3F7A1D1-B934-4A24-93E9-CA0B7E78E541}" destId="{A8EB0C9C-E1F8-4113-9756-19FF871658B9}" srcOrd="0" destOrd="0" presId="urn:microsoft.com/office/officeart/2005/8/layout/vList5"/>
    <dgm:cxn modelId="{75D8258D-CC88-4A8D-9827-FEDE1C94EF35}" type="presParOf" srcId="{E3F7A1D1-B934-4A24-93E9-CA0B7E78E541}" destId="{7794D4B9-4BA9-46BB-B047-933C72E6A2B3}" srcOrd="1" destOrd="0" presId="urn:microsoft.com/office/officeart/2005/8/layout/vList5"/>
    <dgm:cxn modelId="{190EE460-300A-401D-A3D3-0125606CE8A2}" type="presParOf" srcId="{A25EA731-B3CF-4EFB-B050-FE6100361386}" destId="{80E416CE-2CA7-4056-83E1-AA41D010BAFA}" srcOrd="1" destOrd="0" presId="urn:microsoft.com/office/officeart/2005/8/layout/vList5"/>
    <dgm:cxn modelId="{FD31DC18-A593-41AB-9426-3C5593730DB6}" type="presParOf" srcId="{A25EA731-B3CF-4EFB-B050-FE6100361386}" destId="{5C5F8A05-9936-4811-A320-E7F6085E10F1}" srcOrd="2" destOrd="0" presId="urn:microsoft.com/office/officeart/2005/8/layout/vList5"/>
    <dgm:cxn modelId="{25A83C6B-AD5C-4A05-A26C-2CAA529E14FA}" type="presParOf" srcId="{5C5F8A05-9936-4811-A320-E7F6085E10F1}" destId="{36FC8A7E-B32A-41C5-AB4C-47C751AB150F}" srcOrd="0" destOrd="0" presId="urn:microsoft.com/office/officeart/2005/8/layout/vList5"/>
    <dgm:cxn modelId="{0AD24231-92DF-4257-B78B-9685E696CC02}" type="presParOf" srcId="{5C5F8A05-9936-4811-A320-E7F6085E10F1}" destId="{EB7008CB-D088-4F2B-A550-86BE0E26C658}" srcOrd="1" destOrd="0" presId="urn:microsoft.com/office/officeart/2005/8/layout/vList5"/>
    <dgm:cxn modelId="{FA2A843C-331E-4633-821D-1E0B56419728}" type="presParOf" srcId="{A25EA731-B3CF-4EFB-B050-FE6100361386}" destId="{1C3776F1-A899-4A3C-9A30-DE2D67E0BCF4}" srcOrd="3" destOrd="0" presId="urn:microsoft.com/office/officeart/2005/8/layout/vList5"/>
    <dgm:cxn modelId="{A9E4A40A-4176-4854-A1A5-28E55FA1239B}" type="presParOf" srcId="{A25EA731-B3CF-4EFB-B050-FE6100361386}" destId="{DD8E2409-4C41-498B-B103-C813E5DFCD5A}" srcOrd="4" destOrd="0" presId="urn:microsoft.com/office/officeart/2005/8/layout/vList5"/>
    <dgm:cxn modelId="{A989AB9D-ED74-4343-9F86-DBCD978AB5F9}" type="presParOf" srcId="{DD8E2409-4C41-498B-B103-C813E5DFCD5A}" destId="{35FCC9A7-1F7C-451B-AA9D-BA9450FA7CAA}" srcOrd="0" destOrd="0" presId="urn:microsoft.com/office/officeart/2005/8/layout/vList5"/>
    <dgm:cxn modelId="{460ECC8A-6A82-4924-BE39-5C0587C70A2F}" type="presParOf" srcId="{DD8E2409-4C41-498B-B103-C813E5DFCD5A}" destId="{661B81CA-6FB4-4D09-9298-149CDA4AA3F8}" srcOrd="1" destOrd="0" presId="urn:microsoft.com/office/officeart/2005/8/layout/vList5"/>
    <dgm:cxn modelId="{7FE2EF44-EF93-4F00-AA13-B148EB4BB11C}" type="presParOf" srcId="{A25EA731-B3CF-4EFB-B050-FE6100361386}" destId="{F0011470-F597-4FED-A711-FEBF67A12C21}" srcOrd="5" destOrd="0" presId="urn:microsoft.com/office/officeart/2005/8/layout/vList5"/>
    <dgm:cxn modelId="{CDEDDA68-3D5D-4BE1-86B5-91C9C2B60593}" type="presParOf" srcId="{A25EA731-B3CF-4EFB-B050-FE6100361386}" destId="{AF3A2530-E3D9-4F40-ADB5-66831DF653C2}" srcOrd="6" destOrd="0" presId="urn:microsoft.com/office/officeart/2005/8/layout/vList5"/>
    <dgm:cxn modelId="{C81129EE-918D-4B9D-8211-63F06BFB490E}" type="presParOf" srcId="{AF3A2530-E3D9-4F40-ADB5-66831DF653C2}" destId="{FB6A4FF3-F16F-4BE6-8DE2-89295B82C85B}" srcOrd="0" destOrd="0" presId="urn:microsoft.com/office/officeart/2005/8/layout/vList5"/>
    <dgm:cxn modelId="{3E733B08-6508-4C5E-A3B7-668DD93BB7CF}" type="presParOf" srcId="{AF3A2530-E3D9-4F40-ADB5-66831DF653C2}" destId="{A3AA8A72-A1A0-4855-BEFD-A0F30287C6E9}" srcOrd="1" destOrd="0" presId="urn:microsoft.com/office/officeart/2005/8/layout/vList5"/>
    <dgm:cxn modelId="{21BEBD5E-D508-42EA-AC68-7B7FB7603C34}" type="presParOf" srcId="{A25EA731-B3CF-4EFB-B050-FE6100361386}" destId="{AB92ADAE-79F3-4001-B10B-14612D4270E8}" srcOrd="7" destOrd="0" presId="urn:microsoft.com/office/officeart/2005/8/layout/vList5"/>
    <dgm:cxn modelId="{DD256D0F-A6C7-488F-BCC3-E3F28A1A0997}" type="presParOf" srcId="{A25EA731-B3CF-4EFB-B050-FE6100361386}" destId="{3A149BD8-94DB-4744-8C4A-4FE4F6B30E94}" srcOrd="8" destOrd="0" presId="urn:microsoft.com/office/officeart/2005/8/layout/vList5"/>
    <dgm:cxn modelId="{F12B3165-7AD6-47E4-86B7-BCA596D56A87}" type="presParOf" srcId="{3A149BD8-94DB-4744-8C4A-4FE4F6B30E94}" destId="{FB26B391-B264-4955-8DFD-AAEADE863369}" srcOrd="0" destOrd="0" presId="urn:microsoft.com/office/officeart/2005/8/layout/vList5"/>
    <dgm:cxn modelId="{06D07919-06B1-4A2D-B284-966E397F4456}" type="presParOf" srcId="{3A149BD8-94DB-4744-8C4A-4FE4F6B30E94}" destId="{58C9BE01-8AB4-4FC9-B8B6-1D8CAD58FE63}" srcOrd="1" destOrd="0" presId="urn:microsoft.com/office/officeart/2005/8/layout/vList5"/>
    <dgm:cxn modelId="{3079E1E1-B05B-4AE9-8E8A-A2670E8E482D}" type="presParOf" srcId="{A25EA731-B3CF-4EFB-B050-FE6100361386}" destId="{65F2E6D4-031F-4347-875B-34A47DA00CEB}" srcOrd="9" destOrd="0" presId="urn:microsoft.com/office/officeart/2005/8/layout/vList5"/>
    <dgm:cxn modelId="{3540747D-9FC9-4E32-B364-C58CD23B8873}" type="presParOf" srcId="{A25EA731-B3CF-4EFB-B050-FE6100361386}" destId="{2F3EA47E-9D17-4A75-AF42-C010AADDC032}" srcOrd="10" destOrd="0" presId="urn:microsoft.com/office/officeart/2005/8/layout/vList5"/>
    <dgm:cxn modelId="{9BC87795-21B4-4F97-90A6-016F71E06C3F}" type="presParOf" srcId="{2F3EA47E-9D17-4A75-AF42-C010AADDC032}" destId="{97956ECD-E9FC-41FE-8CF7-A97B544BE09C}" srcOrd="0" destOrd="0" presId="urn:microsoft.com/office/officeart/2005/8/layout/vList5"/>
    <dgm:cxn modelId="{EC871580-0AEC-42B0-B841-E15BE4D9682E}" type="presParOf" srcId="{2F3EA47E-9D17-4A75-AF42-C010AADDC032}" destId="{788BAB5E-2FD2-426A-A264-B7C0E43ACE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6CB290-CE48-4BD3-99DE-C867F794B53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492F38-262D-477E-B401-213A90302A1A}">
      <dgm:prSet phldrT="[Text]"/>
      <dgm:spPr/>
      <dgm:t>
        <a:bodyPr/>
        <a:lstStyle/>
        <a:p>
          <a:r>
            <a:rPr lang="en-US" smtClean="0"/>
            <a:t>Recreation</a:t>
          </a:r>
          <a:endParaRPr lang="en-US"/>
        </a:p>
      </dgm:t>
    </dgm:pt>
    <dgm:pt modelId="{9A7CD2DD-95DD-4115-B58D-81A3603DB776}" type="parTrans" cxnId="{97BC5311-C9F3-4C1A-84ED-F509BFCA755B}">
      <dgm:prSet/>
      <dgm:spPr/>
      <dgm:t>
        <a:bodyPr/>
        <a:lstStyle/>
        <a:p>
          <a:endParaRPr lang="en-US"/>
        </a:p>
      </dgm:t>
    </dgm:pt>
    <dgm:pt modelId="{415F281F-4B74-4671-95CB-E8FF8663B68D}" type="sibTrans" cxnId="{97BC5311-C9F3-4C1A-84ED-F509BFCA755B}">
      <dgm:prSet/>
      <dgm:spPr/>
      <dgm:t>
        <a:bodyPr/>
        <a:lstStyle/>
        <a:p>
          <a:endParaRPr lang="en-US"/>
        </a:p>
      </dgm:t>
    </dgm:pt>
    <dgm:pt modelId="{77AB99A3-86E1-43CA-B78B-3366DAD37077}">
      <dgm:prSet/>
      <dgm:spPr/>
      <dgm:t>
        <a:bodyPr/>
        <a:lstStyle/>
        <a:p>
          <a:r>
            <a:rPr lang="en-US" dirty="0" smtClean="0"/>
            <a:t>Recreation activities will be announced at the afternoon assembly every day</a:t>
          </a:r>
        </a:p>
      </dgm:t>
    </dgm:pt>
    <dgm:pt modelId="{7FEDC873-35DB-43E6-A74E-11786FBB5733}" type="parTrans" cxnId="{DE96030B-F71D-450B-BFEA-F0F6B7A0410C}">
      <dgm:prSet/>
      <dgm:spPr/>
      <dgm:t>
        <a:bodyPr/>
        <a:lstStyle/>
        <a:p>
          <a:endParaRPr lang="en-US"/>
        </a:p>
      </dgm:t>
    </dgm:pt>
    <dgm:pt modelId="{15CFFE55-AD0A-414F-9F7F-3D49F30DD8D7}" type="sibTrans" cxnId="{DE96030B-F71D-450B-BFEA-F0F6B7A0410C}">
      <dgm:prSet/>
      <dgm:spPr/>
      <dgm:t>
        <a:bodyPr/>
        <a:lstStyle/>
        <a:p>
          <a:endParaRPr lang="en-US"/>
        </a:p>
      </dgm:t>
    </dgm:pt>
    <dgm:pt modelId="{F2B7018F-D1D4-4395-86C3-07587546C11F}">
      <dgm:prSet/>
      <dgm:spPr/>
      <dgm:t>
        <a:bodyPr/>
        <a:lstStyle/>
        <a:p>
          <a:r>
            <a:rPr lang="en-US" smtClean="0"/>
            <a:t>Crafts</a:t>
          </a:r>
          <a:endParaRPr lang="en-US" dirty="0" smtClean="0"/>
        </a:p>
      </dgm:t>
    </dgm:pt>
    <dgm:pt modelId="{3BD8B95A-E378-4DE8-A4F2-8A3196871AF5}" type="parTrans" cxnId="{CD5630F9-D548-49ED-B0B9-84A47444CB37}">
      <dgm:prSet/>
      <dgm:spPr/>
      <dgm:t>
        <a:bodyPr/>
        <a:lstStyle/>
        <a:p>
          <a:endParaRPr lang="en-US"/>
        </a:p>
      </dgm:t>
    </dgm:pt>
    <dgm:pt modelId="{668D5EE1-53E7-4AFD-A990-DF0260182AB1}" type="sibTrans" cxnId="{CD5630F9-D548-49ED-B0B9-84A47444CB37}">
      <dgm:prSet/>
      <dgm:spPr/>
      <dgm:t>
        <a:bodyPr/>
        <a:lstStyle/>
        <a:p>
          <a:endParaRPr lang="en-US"/>
        </a:p>
      </dgm:t>
    </dgm:pt>
    <dgm:pt modelId="{37461687-9AA7-4026-A3B9-68E280049B67}">
      <dgm:prSet/>
      <dgm:spPr/>
      <dgm:t>
        <a:bodyPr/>
        <a:lstStyle/>
        <a:p>
          <a:r>
            <a:rPr lang="en-US" dirty="0" smtClean="0"/>
            <a:t>Arts and Crafts will be set up in the WAC</a:t>
          </a:r>
        </a:p>
      </dgm:t>
    </dgm:pt>
    <dgm:pt modelId="{B78A74FF-2E50-4D03-BF2E-D3D7F7E6C505}" type="parTrans" cxnId="{7CB4E46C-A73F-437B-9B16-BE4DA73D8BA3}">
      <dgm:prSet/>
      <dgm:spPr/>
      <dgm:t>
        <a:bodyPr/>
        <a:lstStyle/>
        <a:p>
          <a:endParaRPr lang="en-US"/>
        </a:p>
      </dgm:t>
    </dgm:pt>
    <dgm:pt modelId="{550C2023-0F1E-4EAE-A503-4C60DA5956A9}" type="sibTrans" cxnId="{7CB4E46C-A73F-437B-9B16-BE4DA73D8BA3}">
      <dgm:prSet/>
      <dgm:spPr/>
      <dgm:t>
        <a:bodyPr/>
        <a:lstStyle/>
        <a:p>
          <a:endParaRPr lang="en-US"/>
        </a:p>
      </dgm:t>
    </dgm:pt>
    <dgm:pt modelId="{06642815-480F-4A41-8454-8E10ECC01D5D}">
      <dgm:prSet/>
      <dgm:spPr/>
      <dgm:t>
        <a:bodyPr/>
        <a:lstStyle/>
        <a:p>
          <a:r>
            <a:rPr lang="en-US" smtClean="0"/>
            <a:t>Music</a:t>
          </a:r>
          <a:endParaRPr lang="en-US" dirty="0" smtClean="0"/>
        </a:p>
      </dgm:t>
    </dgm:pt>
    <dgm:pt modelId="{B7784F26-A125-4067-8AF9-2A86F5999194}" type="parTrans" cxnId="{9DA8186F-CC0D-4FE4-BEA7-FEB9883FD7B7}">
      <dgm:prSet/>
      <dgm:spPr/>
      <dgm:t>
        <a:bodyPr/>
        <a:lstStyle/>
        <a:p>
          <a:endParaRPr lang="en-US"/>
        </a:p>
      </dgm:t>
    </dgm:pt>
    <dgm:pt modelId="{2E9D2688-E665-4132-A6B6-D86E4D539442}" type="sibTrans" cxnId="{9DA8186F-CC0D-4FE4-BEA7-FEB9883FD7B7}">
      <dgm:prSet/>
      <dgm:spPr/>
      <dgm:t>
        <a:bodyPr/>
        <a:lstStyle/>
        <a:p>
          <a:endParaRPr lang="en-US"/>
        </a:p>
      </dgm:t>
    </dgm:pt>
    <dgm:pt modelId="{E2EB955A-D672-4BE1-83E7-784D90FD6D38}">
      <dgm:prSet/>
      <dgm:spPr/>
      <dgm:t>
        <a:bodyPr/>
        <a:lstStyle/>
        <a:p>
          <a:r>
            <a:rPr lang="en-US" dirty="0" smtClean="0"/>
            <a:t>If you have special music you want to share, please see Sam Powell </a:t>
          </a:r>
        </a:p>
      </dgm:t>
    </dgm:pt>
    <dgm:pt modelId="{72A47D31-34F9-4DEF-AA36-A61867A5F48A}" type="parTrans" cxnId="{818DB998-6D3E-4738-AB10-4F4DA163F94A}">
      <dgm:prSet/>
      <dgm:spPr/>
      <dgm:t>
        <a:bodyPr/>
        <a:lstStyle/>
        <a:p>
          <a:endParaRPr lang="en-US"/>
        </a:p>
      </dgm:t>
    </dgm:pt>
    <dgm:pt modelId="{A7D2FB3A-8D62-4D0B-9F55-C66A33D2AEC9}" type="sibTrans" cxnId="{818DB998-6D3E-4738-AB10-4F4DA163F94A}">
      <dgm:prSet/>
      <dgm:spPr/>
      <dgm:t>
        <a:bodyPr/>
        <a:lstStyle/>
        <a:p>
          <a:endParaRPr lang="en-US"/>
        </a:p>
      </dgm:t>
    </dgm:pt>
    <dgm:pt modelId="{EA0D734B-AAEC-4390-AAC0-D0E65CA3A7E1}" type="pres">
      <dgm:prSet presAssocID="{976CB290-CE48-4BD3-99DE-C867F794B53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47AFFE-FDC5-4C52-9343-B4B912909B18}" type="pres">
      <dgm:prSet presAssocID="{65492F38-262D-477E-B401-213A90302A1A}" presName="parentLin" presStyleCnt="0"/>
      <dgm:spPr/>
    </dgm:pt>
    <dgm:pt modelId="{B2951F21-208F-4321-B4C6-90FA19666006}" type="pres">
      <dgm:prSet presAssocID="{65492F38-262D-477E-B401-213A90302A1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E9A4263-A42D-4936-9BE7-22D2B461EEB5}" type="pres">
      <dgm:prSet presAssocID="{65492F38-262D-477E-B401-213A90302A1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D04A53-6EC8-4F5B-9751-C4F2D6CA0EE9}" type="pres">
      <dgm:prSet presAssocID="{65492F38-262D-477E-B401-213A90302A1A}" presName="negativeSpace" presStyleCnt="0"/>
      <dgm:spPr/>
    </dgm:pt>
    <dgm:pt modelId="{1F852A40-BD83-42B8-A8EB-A48CBAAD8BFC}" type="pres">
      <dgm:prSet presAssocID="{65492F38-262D-477E-B401-213A90302A1A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EFCE6E-7FE9-41CC-93C7-9302BBD48946}" type="pres">
      <dgm:prSet presAssocID="{415F281F-4B74-4671-95CB-E8FF8663B68D}" presName="spaceBetweenRectangles" presStyleCnt="0"/>
      <dgm:spPr/>
    </dgm:pt>
    <dgm:pt modelId="{7271781C-C45C-4E78-B5E9-74734CB4E35B}" type="pres">
      <dgm:prSet presAssocID="{F2B7018F-D1D4-4395-86C3-07587546C11F}" presName="parentLin" presStyleCnt="0"/>
      <dgm:spPr/>
    </dgm:pt>
    <dgm:pt modelId="{0B2AA78B-D938-4057-A153-42ED84900039}" type="pres">
      <dgm:prSet presAssocID="{F2B7018F-D1D4-4395-86C3-07587546C11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1F278AB-911C-4EE9-9239-E07B39675BB2}" type="pres">
      <dgm:prSet presAssocID="{F2B7018F-D1D4-4395-86C3-07587546C11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E02F34-CE15-47CB-9A0F-69B9DB70ED2A}" type="pres">
      <dgm:prSet presAssocID="{F2B7018F-D1D4-4395-86C3-07587546C11F}" presName="negativeSpace" presStyleCnt="0"/>
      <dgm:spPr/>
    </dgm:pt>
    <dgm:pt modelId="{EF6585A2-C5A3-4CCA-A829-880CC521EB76}" type="pres">
      <dgm:prSet presAssocID="{F2B7018F-D1D4-4395-86C3-07587546C11F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0D7599-E158-48BE-B284-33BB86BFB630}" type="pres">
      <dgm:prSet presAssocID="{668D5EE1-53E7-4AFD-A990-DF0260182AB1}" presName="spaceBetweenRectangles" presStyleCnt="0"/>
      <dgm:spPr/>
    </dgm:pt>
    <dgm:pt modelId="{9F84B508-7813-4620-82D3-5EFBAC6B67AB}" type="pres">
      <dgm:prSet presAssocID="{06642815-480F-4A41-8454-8E10ECC01D5D}" presName="parentLin" presStyleCnt="0"/>
      <dgm:spPr/>
    </dgm:pt>
    <dgm:pt modelId="{D188EF5A-D38A-43E9-986E-898BCD19CE98}" type="pres">
      <dgm:prSet presAssocID="{06642815-480F-4A41-8454-8E10ECC01D5D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046957E8-19B6-486A-A326-9E75272B33E8}" type="pres">
      <dgm:prSet presAssocID="{06642815-480F-4A41-8454-8E10ECC01D5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119AB1-E65E-451A-AC4C-9AB0F32467BB}" type="pres">
      <dgm:prSet presAssocID="{06642815-480F-4A41-8454-8E10ECC01D5D}" presName="negativeSpace" presStyleCnt="0"/>
      <dgm:spPr/>
    </dgm:pt>
    <dgm:pt modelId="{396645EE-C859-4043-97D6-2108CC8C1C36}" type="pres">
      <dgm:prSet presAssocID="{06642815-480F-4A41-8454-8E10ECC01D5D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B4E46C-A73F-437B-9B16-BE4DA73D8BA3}" srcId="{F2B7018F-D1D4-4395-86C3-07587546C11F}" destId="{37461687-9AA7-4026-A3B9-68E280049B67}" srcOrd="0" destOrd="0" parTransId="{B78A74FF-2E50-4D03-BF2E-D3D7F7E6C505}" sibTransId="{550C2023-0F1E-4EAE-A503-4C60DA5956A9}"/>
    <dgm:cxn modelId="{DB5D69B2-A298-4524-BDDD-67479CD57B27}" type="presOf" srcId="{65492F38-262D-477E-B401-213A90302A1A}" destId="{6E9A4263-A42D-4936-9BE7-22D2B461EEB5}" srcOrd="1" destOrd="0" presId="urn:microsoft.com/office/officeart/2005/8/layout/list1"/>
    <dgm:cxn modelId="{B4E24E62-F65C-4F8F-A9DA-C0AD4975D956}" type="presOf" srcId="{F2B7018F-D1D4-4395-86C3-07587546C11F}" destId="{91F278AB-911C-4EE9-9239-E07B39675BB2}" srcOrd="1" destOrd="0" presId="urn:microsoft.com/office/officeart/2005/8/layout/list1"/>
    <dgm:cxn modelId="{9DA8186F-CC0D-4FE4-BEA7-FEB9883FD7B7}" srcId="{976CB290-CE48-4BD3-99DE-C867F794B536}" destId="{06642815-480F-4A41-8454-8E10ECC01D5D}" srcOrd="2" destOrd="0" parTransId="{B7784F26-A125-4067-8AF9-2A86F5999194}" sibTransId="{2E9D2688-E665-4132-A6B6-D86E4D539442}"/>
    <dgm:cxn modelId="{CD5630F9-D548-49ED-B0B9-84A47444CB37}" srcId="{976CB290-CE48-4BD3-99DE-C867F794B536}" destId="{F2B7018F-D1D4-4395-86C3-07587546C11F}" srcOrd="1" destOrd="0" parTransId="{3BD8B95A-E378-4DE8-A4F2-8A3196871AF5}" sibTransId="{668D5EE1-53E7-4AFD-A990-DF0260182AB1}"/>
    <dgm:cxn modelId="{A9586240-24C7-43F7-AA15-A284111B3314}" type="presOf" srcId="{F2B7018F-D1D4-4395-86C3-07587546C11F}" destId="{0B2AA78B-D938-4057-A153-42ED84900039}" srcOrd="0" destOrd="0" presId="urn:microsoft.com/office/officeart/2005/8/layout/list1"/>
    <dgm:cxn modelId="{BCEA8B43-2F48-483F-A641-6CB58739AC79}" type="presOf" srcId="{E2EB955A-D672-4BE1-83E7-784D90FD6D38}" destId="{396645EE-C859-4043-97D6-2108CC8C1C36}" srcOrd="0" destOrd="0" presId="urn:microsoft.com/office/officeart/2005/8/layout/list1"/>
    <dgm:cxn modelId="{C1F79DAF-D02C-4957-AEF6-5E4E23DF81E9}" type="presOf" srcId="{976CB290-CE48-4BD3-99DE-C867F794B536}" destId="{EA0D734B-AAEC-4390-AAC0-D0E65CA3A7E1}" srcOrd="0" destOrd="0" presId="urn:microsoft.com/office/officeart/2005/8/layout/list1"/>
    <dgm:cxn modelId="{97BC5311-C9F3-4C1A-84ED-F509BFCA755B}" srcId="{976CB290-CE48-4BD3-99DE-C867F794B536}" destId="{65492F38-262D-477E-B401-213A90302A1A}" srcOrd="0" destOrd="0" parTransId="{9A7CD2DD-95DD-4115-B58D-81A3603DB776}" sibTransId="{415F281F-4B74-4671-95CB-E8FF8663B68D}"/>
    <dgm:cxn modelId="{3C1B2D66-5085-4A13-B65E-78C926E118CC}" type="presOf" srcId="{77AB99A3-86E1-43CA-B78B-3366DAD37077}" destId="{1F852A40-BD83-42B8-A8EB-A48CBAAD8BFC}" srcOrd="0" destOrd="0" presId="urn:microsoft.com/office/officeart/2005/8/layout/list1"/>
    <dgm:cxn modelId="{818DB998-6D3E-4738-AB10-4F4DA163F94A}" srcId="{06642815-480F-4A41-8454-8E10ECC01D5D}" destId="{E2EB955A-D672-4BE1-83E7-784D90FD6D38}" srcOrd="0" destOrd="0" parTransId="{72A47D31-34F9-4DEF-AA36-A61867A5F48A}" sibTransId="{A7D2FB3A-8D62-4D0B-9F55-C66A33D2AEC9}"/>
    <dgm:cxn modelId="{1DA10A64-9124-414C-A7CD-BB5511CD34A7}" type="presOf" srcId="{37461687-9AA7-4026-A3B9-68E280049B67}" destId="{EF6585A2-C5A3-4CCA-A829-880CC521EB76}" srcOrd="0" destOrd="0" presId="urn:microsoft.com/office/officeart/2005/8/layout/list1"/>
    <dgm:cxn modelId="{838E8D23-BB19-480B-9E66-2FB598070A95}" type="presOf" srcId="{06642815-480F-4A41-8454-8E10ECC01D5D}" destId="{046957E8-19B6-486A-A326-9E75272B33E8}" srcOrd="1" destOrd="0" presId="urn:microsoft.com/office/officeart/2005/8/layout/list1"/>
    <dgm:cxn modelId="{DE96030B-F71D-450B-BFEA-F0F6B7A0410C}" srcId="{65492F38-262D-477E-B401-213A90302A1A}" destId="{77AB99A3-86E1-43CA-B78B-3366DAD37077}" srcOrd="0" destOrd="0" parTransId="{7FEDC873-35DB-43E6-A74E-11786FBB5733}" sibTransId="{15CFFE55-AD0A-414F-9F7F-3D49F30DD8D7}"/>
    <dgm:cxn modelId="{A37706C8-685F-450B-B28E-6788B3EDC722}" type="presOf" srcId="{06642815-480F-4A41-8454-8E10ECC01D5D}" destId="{D188EF5A-D38A-43E9-986E-898BCD19CE98}" srcOrd="0" destOrd="0" presId="urn:microsoft.com/office/officeart/2005/8/layout/list1"/>
    <dgm:cxn modelId="{FC73B37C-1F1D-4168-918E-2EA0B385284E}" type="presOf" srcId="{65492F38-262D-477E-B401-213A90302A1A}" destId="{B2951F21-208F-4321-B4C6-90FA19666006}" srcOrd="0" destOrd="0" presId="urn:microsoft.com/office/officeart/2005/8/layout/list1"/>
    <dgm:cxn modelId="{FFC4ADD4-3200-40DF-8D1C-B8403CDF2353}" type="presParOf" srcId="{EA0D734B-AAEC-4390-AAC0-D0E65CA3A7E1}" destId="{6B47AFFE-FDC5-4C52-9343-B4B912909B18}" srcOrd="0" destOrd="0" presId="urn:microsoft.com/office/officeart/2005/8/layout/list1"/>
    <dgm:cxn modelId="{75445823-A9BB-4A63-BBAE-EC5E841F9C68}" type="presParOf" srcId="{6B47AFFE-FDC5-4C52-9343-B4B912909B18}" destId="{B2951F21-208F-4321-B4C6-90FA19666006}" srcOrd="0" destOrd="0" presId="urn:microsoft.com/office/officeart/2005/8/layout/list1"/>
    <dgm:cxn modelId="{FD57D802-6593-4A29-AD19-9557F8C3662F}" type="presParOf" srcId="{6B47AFFE-FDC5-4C52-9343-B4B912909B18}" destId="{6E9A4263-A42D-4936-9BE7-22D2B461EEB5}" srcOrd="1" destOrd="0" presId="urn:microsoft.com/office/officeart/2005/8/layout/list1"/>
    <dgm:cxn modelId="{B983F479-2823-4FFB-A488-B71C6CE56947}" type="presParOf" srcId="{EA0D734B-AAEC-4390-AAC0-D0E65CA3A7E1}" destId="{99D04A53-6EC8-4F5B-9751-C4F2D6CA0EE9}" srcOrd="1" destOrd="0" presId="urn:microsoft.com/office/officeart/2005/8/layout/list1"/>
    <dgm:cxn modelId="{C6FEF7A9-F5FD-4E1B-A652-F310BAE178E8}" type="presParOf" srcId="{EA0D734B-AAEC-4390-AAC0-D0E65CA3A7E1}" destId="{1F852A40-BD83-42B8-A8EB-A48CBAAD8BFC}" srcOrd="2" destOrd="0" presId="urn:microsoft.com/office/officeart/2005/8/layout/list1"/>
    <dgm:cxn modelId="{2B3A56E6-3715-47D6-9BC1-56DF4EE0A512}" type="presParOf" srcId="{EA0D734B-AAEC-4390-AAC0-D0E65CA3A7E1}" destId="{02EFCE6E-7FE9-41CC-93C7-9302BBD48946}" srcOrd="3" destOrd="0" presId="urn:microsoft.com/office/officeart/2005/8/layout/list1"/>
    <dgm:cxn modelId="{410B0BF8-EA2B-4559-9B8F-C7CE2A8ED6ED}" type="presParOf" srcId="{EA0D734B-AAEC-4390-AAC0-D0E65CA3A7E1}" destId="{7271781C-C45C-4E78-B5E9-74734CB4E35B}" srcOrd="4" destOrd="0" presId="urn:microsoft.com/office/officeart/2005/8/layout/list1"/>
    <dgm:cxn modelId="{96DB0ABE-56AE-47EC-890C-BFCFB5BF4DD0}" type="presParOf" srcId="{7271781C-C45C-4E78-B5E9-74734CB4E35B}" destId="{0B2AA78B-D938-4057-A153-42ED84900039}" srcOrd="0" destOrd="0" presId="urn:microsoft.com/office/officeart/2005/8/layout/list1"/>
    <dgm:cxn modelId="{60D54624-E525-4AD0-9EC2-F88E39FD99A0}" type="presParOf" srcId="{7271781C-C45C-4E78-B5E9-74734CB4E35B}" destId="{91F278AB-911C-4EE9-9239-E07B39675BB2}" srcOrd="1" destOrd="0" presId="urn:microsoft.com/office/officeart/2005/8/layout/list1"/>
    <dgm:cxn modelId="{35DD9DA3-A3CB-41EB-8541-C55B2ADB8F81}" type="presParOf" srcId="{EA0D734B-AAEC-4390-AAC0-D0E65CA3A7E1}" destId="{5BE02F34-CE15-47CB-9A0F-69B9DB70ED2A}" srcOrd="5" destOrd="0" presId="urn:microsoft.com/office/officeart/2005/8/layout/list1"/>
    <dgm:cxn modelId="{D309376C-7992-4ADC-BFF6-A75884BC8F8E}" type="presParOf" srcId="{EA0D734B-AAEC-4390-AAC0-D0E65CA3A7E1}" destId="{EF6585A2-C5A3-4CCA-A829-880CC521EB76}" srcOrd="6" destOrd="0" presId="urn:microsoft.com/office/officeart/2005/8/layout/list1"/>
    <dgm:cxn modelId="{85770307-F15A-47DA-9711-8763952C069A}" type="presParOf" srcId="{EA0D734B-AAEC-4390-AAC0-D0E65CA3A7E1}" destId="{BB0D7599-E158-48BE-B284-33BB86BFB630}" srcOrd="7" destOrd="0" presId="urn:microsoft.com/office/officeart/2005/8/layout/list1"/>
    <dgm:cxn modelId="{6DCAAEC6-730B-428E-9A6E-F6E75E46D2BA}" type="presParOf" srcId="{EA0D734B-AAEC-4390-AAC0-D0E65CA3A7E1}" destId="{9F84B508-7813-4620-82D3-5EFBAC6B67AB}" srcOrd="8" destOrd="0" presId="urn:microsoft.com/office/officeart/2005/8/layout/list1"/>
    <dgm:cxn modelId="{4536F77B-0A97-429B-A9D3-E7145F6E7440}" type="presParOf" srcId="{9F84B508-7813-4620-82D3-5EFBAC6B67AB}" destId="{D188EF5A-D38A-43E9-986E-898BCD19CE98}" srcOrd="0" destOrd="0" presId="urn:microsoft.com/office/officeart/2005/8/layout/list1"/>
    <dgm:cxn modelId="{8D7F40CF-0CCB-43B4-B006-05449EB4E49E}" type="presParOf" srcId="{9F84B508-7813-4620-82D3-5EFBAC6B67AB}" destId="{046957E8-19B6-486A-A326-9E75272B33E8}" srcOrd="1" destOrd="0" presId="urn:microsoft.com/office/officeart/2005/8/layout/list1"/>
    <dgm:cxn modelId="{F2EC36BA-7AEF-44E2-AD3C-A63F6C46DC9A}" type="presParOf" srcId="{EA0D734B-AAEC-4390-AAC0-D0E65CA3A7E1}" destId="{C7119AB1-E65E-451A-AC4C-9AB0F32467BB}" srcOrd="9" destOrd="0" presId="urn:microsoft.com/office/officeart/2005/8/layout/list1"/>
    <dgm:cxn modelId="{A343C4E8-1EF5-42C7-B9E0-6D1961A276C4}" type="presParOf" srcId="{EA0D734B-AAEC-4390-AAC0-D0E65CA3A7E1}" destId="{396645EE-C859-4043-97D6-2108CC8C1C3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ED2F35-F947-47B1-AD9C-5CDB3E030B39}" type="doc">
      <dgm:prSet loTypeId="urn:microsoft.com/office/officeart/2005/8/layout/hierarchy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A32C08A1-8E15-4165-A31B-6B5B7FC8BABF}">
      <dgm:prSet phldrT="[Text]"/>
      <dgm:spPr/>
      <dgm:t>
        <a:bodyPr/>
        <a:lstStyle/>
        <a:p>
          <a:r>
            <a:rPr lang="en-US" b="1" dirty="0" smtClean="0"/>
            <a:t>Wednesday</a:t>
          </a:r>
          <a:endParaRPr lang="en-US" b="1" dirty="0"/>
        </a:p>
      </dgm:t>
    </dgm:pt>
    <dgm:pt modelId="{1BBD89E6-2D33-4763-89C1-3F6032DD2589}" type="parTrans" cxnId="{0D52D9D3-46C9-484A-8F1E-93B124691168}">
      <dgm:prSet/>
      <dgm:spPr/>
      <dgm:t>
        <a:bodyPr/>
        <a:lstStyle/>
        <a:p>
          <a:endParaRPr lang="en-US"/>
        </a:p>
      </dgm:t>
    </dgm:pt>
    <dgm:pt modelId="{DD3329EF-F472-4FBF-838E-DE3E2F392328}" type="sibTrans" cxnId="{0D52D9D3-46C9-484A-8F1E-93B124691168}">
      <dgm:prSet/>
      <dgm:spPr/>
      <dgm:t>
        <a:bodyPr/>
        <a:lstStyle/>
        <a:p>
          <a:endParaRPr lang="en-US"/>
        </a:p>
      </dgm:t>
    </dgm:pt>
    <dgm:pt modelId="{4A29874E-C557-4C22-BB6C-5985338541DB}">
      <dgm:prSet/>
      <dgm:spPr/>
      <dgm:t>
        <a:bodyPr/>
        <a:lstStyle/>
        <a:p>
          <a:r>
            <a:rPr lang="en-US" b="1" dirty="0" smtClean="0"/>
            <a:t>Tuesday</a:t>
          </a:r>
          <a:endParaRPr lang="en-US" b="1" dirty="0"/>
        </a:p>
      </dgm:t>
    </dgm:pt>
    <dgm:pt modelId="{A11171B8-063E-4E3F-83AF-572B7EB69475}" type="parTrans" cxnId="{CCF0B349-8036-4371-AAB8-8A7DA9D6C51F}">
      <dgm:prSet/>
      <dgm:spPr/>
      <dgm:t>
        <a:bodyPr/>
        <a:lstStyle/>
        <a:p>
          <a:endParaRPr lang="en-US"/>
        </a:p>
      </dgm:t>
    </dgm:pt>
    <dgm:pt modelId="{625F6EC4-BCFF-449D-BBB8-5663C93E7455}" type="sibTrans" cxnId="{CCF0B349-8036-4371-AAB8-8A7DA9D6C51F}">
      <dgm:prSet/>
      <dgm:spPr/>
      <dgm:t>
        <a:bodyPr/>
        <a:lstStyle/>
        <a:p>
          <a:endParaRPr lang="en-US"/>
        </a:p>
      </dgm:t>
    </dgm:pt>
    <dgm:pt modelId="{69D11DD4-81DD-47FE-8814-C29763A64271}">
      <dgm:prSet/>
      <dgm:spPr/>
      <dgm:t>
        <a:bodyPr/>
        <a:lstStyle/>
        <a:p>
          <a:r>
            <a:rPr lang="en-US" dirty="0" smtClean="0"/>
            <a:t>Jeff Barron</a:t>
          </a:r>
          <a:endParaRPr lang="en-US" dirty="0"/>
        </a:p>
      </dgm:t>
    </dgm:pt>
    <dgm:pt modelId="{0780E747-D997-4101-A130-9C012B3379DC}" type="parTrans" cxnId="{FCDE0D2D-BB71-4118-9D92-E82CFC8AE1EB}">
      <dgm:prSet/>
      <dgm:spPr/>
      <dgm:t>
        <a:bodyPr/>
        <a:lstStyle/>
        <a:p>
          <a:endParaRPr lang="en-US"/>
        </a:p>
      </dgm:t>
    </dgm:pt>
    <dgm:pt modelId="{FED1DCE4-A7C1-45F4-89C2-98E869B195F8}" type="sibTrans" cxnId="{FCDE0D2D-BB71-4118-9D92-E82CFC8AE1EB}">
      <dgm:prSet/>
      <dgm:spPr/>
      <dgm:t>
        <a:bodyPr/>
        <a:lstStyle/>
        <a:p>
          <a:endParaRPr lang="en-US"/>
        </a:p>
      </dgm:t>
    </dgm:pt>
    <dgm:pt modelId="{6B8F02C5-A90B-4800-91CE-B21848933D99}">
      <dgm:prSet/>
      <dgm:spPr/>
      <dgm:t>
        <a:bodyPr/>
        <a:lstStyle/>
        <a:p>
          <a:r>
            <a:rPr lang="en-US" dirty="0" smtClean="0"/>
            <a:t>Message</a:t>
          </a:r>
        </a:p>
      </dgm:t>
    </dgm:pt>
    <dgm:pt modelId="{57F07C94-EE92-440C-87EC-919627F88A59}" type="parTrans" cxnId="{FD62554F-F0B9-43F1-A252-9BA81DD404A6}">
      <dgm:prSet/>
      <dgm:spPr/>
      <dgm:t>
        <a:bodyPr/>
        <a:lstStyle/>
        <a:p>
          <a:endParaRPr lang="en-US"/>
        </a:p>
      </dgm:t>
    </dgm:pt>
    <dgm:pt modelId="{6620D7A3-5348-402A-92E9-7FFFA184FC68}" type="sibTrans" cxnId="{FD62554F-F0B9-43F1-A252-9BA81DD404A6}">
      <dgm:prSet/>
      <dgm:spPr/>
      <dgm:t>
        <a:bodyPr/>
        <a:lstStyle/>
        <a:p>
          <a:endParaRPr lang="en-US"/>
        </a:p>
      </dgm:t>
    </dgm:pt>
    <dgm:pt modelId="{7DD3105F-211C-417E-B81B-AEA26B27DD51}">
      <dgm:prSet/>
      <dgm:spPr/>
      <dgm:t>
        <a:bodyPr/>
        <a:lstStyle/>
        <a:p>
          <a:r>
            <a:rPr lang="en-US" dirty="0" smtClean="0"/>
            <a:t>Devotional</a:t>
          </a:r>
          <a:endParaRPr lang="en-US" dirty="0"/>
        </a:p>
      </dgm:t>
    </dgm:pt>
    <dgm:pt modelId="{FF735A1F-4326-4A06-90EC-46FB2EC12B64}" type="parTrans" cxnId="{DD582AA9-EB56-4B3A-A5A7-FD07910CF48C}">
      <dgm:prSet/>
      <dgm:spPr/>
      <dgm:t>
        <a:bodyPr/>
        <a:lstStyle/>
        <a:p>
          <a:endParaRPr lang="en-US"/>
        </a:p>
      </dgm:t>
    </dgm:pt>
    <dgm:pt modelId="{2DC20C97-0B53-4AD9-87A3-F8F1E46D3D31}" type="sibTrans" cxnId="{DD582AA9-EB56-4B3A-A5A7-FD07910CF48C}">
      <dgm:prSet/>
      <dgm:spPr/>
      <dgm:t>
        <a:bodyPr/>
        <a:lstStyle/>
        <a:p>
          <a:endParaRPr lang="en-US"/>
        </a:p>
      </dgm:t>
    </dgm:pt>
    <dgm:pt modelId="{0491088B-5DBD-4026-8031-ECC9179FF975}">
      <dgm:prSet/>
      <dgm:spPr/>
      <dgm:t>
        <a:bodyPr/>
        <a:lstStyle/>
        <a:p>
          <a:r>
            <a:rPr lang="en-US" dirty="0" smtClean="0"/>
            <a:t>Message</a:t>
          </a:r>
          <a:endParaRPr lang="en-US" dirty="0"/>
        </a:p>
      </dgm:t>
    </dgm:pt>
    <dgm:pt modelId="{B526C609-FCF1-4EC6-BBE3-571102BDAEA8}" type="parTrans" cxnId="{D456D7C3-26AF-48E4-BB34-7FA4E22F56F0}">
      <dgm:prSet/>
      <dgm:spPr/>
      <dgm:t>
        <a:bodyPr/>
        <a:lstStyle/>
        <a:p>
          <a:endParaRPr lang="en-US"/>
        </a:p>
      </dgm:t>
    </dgm:pt>
    <dgm:pt modelId="{72F1CAC7-4AA0-4790-A3D8-11E4B7A88E59}" type="sibTrans" cxnId="{D456D7C3-26AF-48E4-BB34-7FA4E22F56F0}">
      <dgm:prSet/>
      <dgm:spPr/>
      <dgm:t>
        <a:bodyPr/>
        <a:lstStyle/>
        <a:p>
          <a:endParaRPr lang="en-US"/>
        </a:p>
      </dgm:t>
    </dgm:pt>
    <dgm:pt modelId="{4B56C77B-21EB-48DC-84D9-708B864CA74D}">
      <dgm:prSet/>
      <dgm:spPr/>
      <dgm:t>
        <a:bodyPr/>
        <a:lstStyle/>
        <a:p>
          <a:r>
            <a:rPr lang="en-US" b="1" dirty="0" smtClean="0"/>
            <a:t>Thursday</a:t>
          </a:r>
          <a:endParaRPr lang="en-US" b="1" dirty="0"/>
        </a:p>
      </dgm:t>
    </dgm:pt>
    <dgm:pt modelId="{867BDEC5-9BE2-4D3B-A507-063A7BD3A528}" type="parTrans" cxnId="{0B8B5E83-5E0E-4592-A782-A3C769219FAF}">
      <dgm:prSet/>
      <dgm:spPr/>
      <dgm:t>
        <a:bodyPr/>
        <a:lstStyle/>
        <a:p>
          <a:endParaRPr lang="en-US"/>
        </a:p>
      </dgm:t>
    </dgm:pt>
    <dgm:pt modelId="{FB3C5F24-1545-4F36-B34C-E3342A116CE9}" type="sibTrans" cxnId="{0B8B5E83-5E0E-4592-A782-A3C769219FAF}">
      <dgm:prSet/>
      <dgm:spPr/>
      <dgm:t>
        <a:bodyPr/>
        <a:lstStyle/>
        <a:p>
          <a:endParaRPr lang="en-US"/>
        </a:p>
      </dgm:t>
    </dgm:pt>
    <dgm:pt modelId="{DF780604-355B-437F-A79B-459BE16CEB0E}">
      <dgm:prSet/>
      <dgm:spPr/>
      <dgm:t>
        <a:bodyPr/>
        <a:lstStyle/>
        <a:p>
          <a:r>
            <a:rPr lang="en-US" dirty="0" smtClean="0"/>
            <a:t>Devotional</a:t>
          </a:r>
          <a:endParaRPr lang="en-US" dirty="0"/>
        </a:p>
      </dgm:t>
    </dgm:pt>
    <dgm:pt modelId="{C004EC55-4B2A-4BAB-9FA9-B9D89B3947EB}" type="parTrans" cxnId="{01E6CA49-66B1-4D5F-AD62-94C1A343C2BF}">
      <dgm:prSet/>
      <dgm:spPr/>
      <dgm:t>
        <a:bodyPr/>
        <a:lstStyle/>
        <a:p>
          <a:endParaRPr lang="en-US"/>
        </a:p>
      </dgm:t>
    </dgm:pt>
    <dgm:pt modelId="{7F4E259E-2A24-40B6-95AF-BB2A87894083}" type="sibTrans" cxnId="{01E6CA49-66B1-4D5F-AD62-94C1A343C2BF}">
      <dgm:prSet/>
      <dgm:spPr/>
      <dgm:t>
        <a:bodyPr/>
        <a:lstStyle/>
        <a:p>
          <a:endParaRPr lang="en-US"/>
        </a:p>
      </dgm:t>
    </dgm:pt>
    <dgm:pt modelId="{6B66C10E-104D-4891-A6F9-701479BFD715}">
      <dgm:prSet/>
      <dgm:spPr/>
      <dgm:t>
        <a:bodyPr/>
        <a:lstStyle/>
        <a:p>
          <a:r>
            <a:rPr lang="en-US" dirty="0" smtClean="0"/>
            <a:t>Message</a:t>
          </a:r>
        </a:p>
      </dgm:t>
    </dgm:pt>
    <dgm:pt modelId="{722296AA-59F7-4581-A6FB-5218E37472DB}" type="parTrans" cxnId="{AC929EC0-66FF-451F-9E54-1B5508178996}">
      <dgm:prSet/>
      <dgm:spPr/>
      <dgm:t>
        <a:bodyPr/>
        <a:lstStyle/>
        <a:p>
          <a:endParaRPr lang="en-US"/>
        </a:p>
      </dgm:t>
    </dgm:pt>
    <dgm:pt modelId="{1E6639D0-4AF6-4AA1-B1D9-CC14D94B477A}" type="sibTrans" cxnId="{AC929EC0-66FF-451F-9E54-1B5508178996}">
      <dgm:prSet/>
      <dgm:spPr/>
      <dgm:t>
        <a:bodyPr/>
        <a:lstStyle/>
        <a:p>
          <a:endParaRPr lang="en-US"/>
        </a:p>
      </dgm:t>
    </dgm:pt>
    <dgm:pt modelId="{19860C09-A17C-4B60-8A68-4FEDE659CE5E}">
      <dgm:prSet/>
      <dgm:spPr/>
      <dgm:t>
        <a:bodyPr/>
        <a:lstStyle/>
        <a:p>
          <a:r>
            <a:rPr lang="en-US" b="1" dirty="0" smtClean="0"/>
            <a:t>Friday</a:t>
          </a:r>
          <a:endParaRPr lang="en-US" b="1" dirty="0"/>
        </a:p>
      </dgm:t>
    </dgm:pt>
    <dgm:pt modelId="{26CD9B6C-D519-45CA-9B14-46ECB6991B5C}" type="parTrans" cxnId="{0A320DF3-9A1D-4322-9565-0F69D8C9C675}">
      <dgm:prSet/>
      <dgm:spPr/>
      <dgm:t>
        <a:bodyPr/>
        <a:lstStyle/>
        <a:p>
          <a:endParaRPr lang="en-US"/>
        </a:p>
      </dgm:t>
    </dgm:pt>
    <dgm:pt modelId="{D039B2A1-1B53-484D-B0FC-56DAFFC8D5F7}" type="sibTrans" cxnId="{0A320DF3-9A1D-4322-9565-0F69D8C9C675}">
      <dgm:prSet/>
      <dgm:spPr/>
      <dgm:t>
        <a:bodyPr/>
        <a:lstStyle/>
        <a:p>
          <a:endParaRPr lang="en-US"/>
        </a:p>
      </dgm:t>
    </dgm:pt>
    <dgm:pt modelId="{CF2EFB1D-80E0-443C-9B1C-43A92618F3D5}">
      <dgm:prSet/>
      <dgm:spPr/>
      <dgm:t>
        <a:bodyPr/>
        <a:lstStyle/>
        <a:p>
          <a:r>
            <a:rPr lang="en-US" dirty="0" smtClean="0"/>
            <a:t>Devotional</a:t>
          </a:r>
          <a:endParaRPr lang="en-US" dirty="0"/>
        </a:p>
      </dgm:t>
    </dgm:pt>
    <dgm:pt modelId="{E4E49BE3-17D7-4837-B2DB-31E5A71611B6}" type="parTrans" cxnId="{9A606860-EDDB-4ADF-B039-D0DAC3299485}">
      <dgm:prSet/>
      <dgm:spPr/>
      <dgm:t>
        <a:bodyPr/>
        <a:lstStyle/>
        <a:p>
          <a:endParaRPr lang="en-US"/>
        </a:p>
      </dgm:t>
    </dgm:pt>
    <dgm:pt modelId="{EA7C3D62-4655-4905-AB4D-9844CEE863D9}" type="sibTrans" cxnId="{9A606860-EDDB-4ADF-B039-D0DAC3299485}">
      <dgm:prSet/>
      <dgm:spPr/>
      <dgm:t>
        <a:bodyPr/>
        <a:lstStyle/>
        <a:p>
          <a:endParaRPr lang="en-US"/>
        </a:p>
      </dgm:t>
    </dgm:pt>
    <dgm:pt modelId="{6E8AE51D-514F-4B44-B9B8-ADFAFA697062}">
      <dgm:prSet/>
      <dgm:spPr/>
      <dgm:t>
        <a:bodyPr/>
        <a:lstStyle/>
        <a:p>
          <a:r>
            <a:rPr lang="en-US" dirty="0" smtClean="0"/>
            <a:t>Devotional</a:t>
          </a:r>
          <a:endParaRPr lang="en-US" dirty="0"/>
        </a:p>
      </dgm:t>
    </dgm:pt>
    <dgm:pt modelId="{DC9A44B9-24B8-4892-9D36-E9987955D13D}" type="parTrans" cxnId="{D769AF34-B948-4AE4-B429-47184111CDF0}">
      <dgm:prSet/>
      <dgm:spPr/>
      <dgm:t>
        <a:bodyPr/>
        <a:lstStyle/>
        <a:p>
          <a:endParaRPr lang="en-US"/>
        </a:p>
      </dgm:t>
    </dgm:pt>
    <dgm:pt modelId="{4489073A-73BE-4AC5-B31C-118FA1E276C8}" type="sibTrans" cxnId="{D769AF34-B948-4AE4-B429-47184111CDF0}">
      <dgm:prSet/>
      <dgm:spPr/>
      <dgm:t>
        <a:bodyPr/>
        <a:lstStyle/>
        <a:p>
          <a:endParaRPr lang="en-US"/>
        </a:p>
      </dgm:t>
    </dgm:pt>
    <dgm:pt modelId="{0458AC2B-D371-4A2C-BC13-4BC4279570BF}">
      <dgm:prSet/>
      <dgm:spPr/>
      <dgm:t>
        <a:bodyPr/>
        <a:lstStyle/>
        <a:p>
          <a:r>
            <a:rPr lang="en-US" dirty="0" smtClean="0"/>
            <a:t>Jeff Barron</a:t>
          </a:r>
          <a:endParaRPr lang="en-US" dirty="0"/>
        </a:p>
      </dgm:t>
    </dgm:pt>
    <dgm:pt modelId="{1E99429A-D91B-4E63-B58F-BF295A8D72FF}" type="parTrans" cxnId="{0E5075A6-E3F9-40E4-ACBF-A211863A055F}">
      <dgm:prSet/>
      <dgm:spPr/>
      <dgm:t>
        <a:bodyPr/>
        <a:lstStyle/>
        <a:p>
          <a:endParaRPr lang="en-US"/>
        </a:p>
      </dgm:t>
    </dgm:pt>
    <dgm:pt modelId="{8D54A72E-26EF-46BA-BE11-48E675082ADC}" type="sibTrans" cxnId="{0E5075A6-E3F9-40E4-ACBF-A211863A055F}">
      <dgm:prSet/>
      <dgm:spPr/>
      <dgm:t>
        <a:bodyPr/>
        <a:lstStyle/>
        <a:p>
          <a:endParaRPr lang="en-US"/>
        </a:p>
      </dgm:t>
    </dgm:pt>
    <dgm:pt modelId="{2370C6CC-3844-45B1-B6FA-E51337DD10C5}">
      <dgm:prSet/>
      <dgm:spPr/>
      <dgm:t>
        <a:bodyPr/>
        <a:lstStyle/>
        <a:p>
          <a:r>
            <a:rPr lang="en-US" dirty="0" smtClean="0"/>
            <a:t>Jeff Barron</a:t>
          </a:r>
          <a:endParaRPr lang="en-US" dirty="0"/>
        </a:p>
      </dgm:t>
    </dgm:pt>
    <dgm:pt modelId="{1CA35A1B-797C-4C7E-AF9B-B46849B3BCEE}" type="parTrans" cxnId="{B5148553-A8A5-48CA-9AD1-3FA71F133217}">
      <dgm:prSet/>
      <dgm:spPr/>
      <dgm:t>
        <a:bodyPr/>
        <a:lstStyle/>
        <a:p>
          <a:endParaRPr lang="en-US"/>
        </a:p>
      </dgm:t>
    </dgm:pt>
    <dgm:pt modelId="{F9328DF0-9AE3-4F19-B1D4-DA34767EED8E}" type="sibTrans" cxnId="{B5148553-A8A5-48CA-9AD1-3FA71F133217}">
      <dgm:prSet/>
      <dgm:spPr/>
      <dgm:t>
        <a:bodyPr/>
        <a:lstStyle/>
        <a:p>
          <a:endParaRPr lang="en-US"/>
        </a:p>
      </dgm:t>
    </dgm:pt>
    <dgm:pt modelId="{0C8BE489-8AF5-4D11-8D6E-ACFBD7096D24}">
      <dgm:prSet/>
      <dgm:spPr/>
      <dgm:t>
        <a:bodyPr/>
        <a:lstStyle/>
        <a:p>
          <a:r>
            <a:rPr lang="en-US" dirty="0" smtClean="0"/>
            <a:t>Jeff Barron</a:t>
          </a:r>
          <a:endParaRPr lang="en-US" dirty="0"/>
        </a:p>
      </dgm:t>
    </dgm:pt>
    <dgm:pt modelId="{E2A07FC8-9A85-4669-9ED9-21CA8F5E8FD2}" type="parTrans" cxnId="{D97B00CB-9A96-4DF6-8415-2D54730E6E1B}">
      <dgm:prSet/>
      <dgm:spPr/>
      <dgm:t>
        <a:bodyPr/>
        <a:lstStyle/>
        <a:p>
          <a:endParaRPr lang="en-US"/>
        </a:p>
      </dgm:t>
    </dgm:pt>
    <dgm:pt modelId="{5E9E307F-193C-4D48-B722-ED85AE5357E3}" type="sibTrans" cxnId="{D97B00CB-9A96-4DF6-8415-2D54730E6E1B}">
      <dgm:prSet/>
      <dgm:spPr/>
      <dgm:t>
        <a:bodyPr/>
        <a:lstStyle/>
        <a:p>
          <a:endParaRPr lang="en-US"/>
        </a:p>
      </dgm:t>
    </dgm:pt>
    <dgm:pt modelId="{45C1DF6A-BEE2-4ADC-A7AB-56166E94A34C}">
      <dgm:prSet/>
      <dgm:spPr/>
      <dgm:t>
        <a:bodyPr/>
        <a:lstStyle/>
        <a:p>
          <a:r>
            <a:rPr lang="en-US" dirty="0" smtClean="0"/>
            <a:t>Anthony Ferguson</a:t>
          </a:r>
          <a:endParaRPr lang="en-US" dirty="0" smtClean="0"/>
        </a:p>
      </dgm:t>
    </dgm:pt>
    <dgm:pt modelId="{B98900EE-5292-409D-85C5-A7FFDD07E50A}" type="parTrans" cxnId="{A359C83F-D01F-42AE-BE77-0F83A36B0E13}">
      <dgm:prSet/>
      <dgm:spPr/>
      <dgm:t>
        <a:bodyPr/>
        <a:lstStyle/>
        <a:p>
          <a:endParaRPr lang="en-US"/>
        </a:p>
      </dgm:t>
    </dgm:pt>
    <dgm:pt modelId="{BE53622D-0DE9-4481-8E6F-8823D078FACE}" type="sibTrans" cxnId="{A359C83F-D01F-42AE-BE77-0F83A36B0E13}">
      <dgm:prSet/>
      <dgm:spPr/>
      <dgm:t>
        <a:bodyPr/>
        <a:lstStyle/>
        <a:p>
          <a:endParaRPr lang="en-US"/>
        </a:p>
      </dgm:t>
    </dgm:pt>
    <dgm:pt modelId="{CA74C89B-30C3-4217-81DE-24705C2B6B4D}">
      <dgm:prSet/>
      <dgm:spPr/>
      <dgm:t>
        <a:bodyPr/>
        <a:lstStyle/>
        <a:p>
          <a:r>
            <a:rPr lang="en-US" dirty="0" smtClean="0"/>
            <a:t>Ike Thompson</a:t>
          </a:r>
          <a:endParaRPr lang="en-US" dirty="0"/>
        </a:p>
      </dgm:t>
    </dgm:pt>
    <dgm:pt modelId="{9A4034DB-9BB9-498D-B08D-830D1ECDF1AC}" type="parTrans" cxnId="{AE9B53A3-F4BC-4CC0-8239-14B09E0A553E}">
      <dgm:prSet/>
      <dgm:spPr/>
      <dgm:t>
        <a:bodyPr/>
        <a:lstStyle/>
        <a:p>
          <a:endParaRPr lang="en-US"/>
        </a:p>
      </dgm:t>
    </dgm:pt>
    <dgm:pt modelId="{B0924D0E-F80C-49F3-97D8-8E67F4966AEA}" type="sibTrans" cxnId="{AE9B53A3-F4BC-4CC0-8239-14B09E0A553E}">
      <dgm:prSet/>
      <dgm:spPr/>
      <dgm:t>
        <a:bodyPr/>
        <a:lstStyle/>
        <a:p>
          <a:endParaRPr lang="en-US"/>
        </a:p>
      </dgm:t>
    </dgm:pt>
    <dgm:pt modelId="{CDFACFD2-8BA6-4A4F-A69D-B23AE8931516}">
      <dgm:prSet/>
      <dgm:spPr/>
      <dgm:t>
        <a:bodyPr/>
        <a:lstStyle/>
        <a:p>
          <a:r>
            <a:rPr lang="en-US" dirty="0" smtClean="0"/>
            <a:t>Eddie Vigil</a:t>
          </a:r>
        </a:p>
      </dgm:t>
    </dgm:pt>
    <dgm:pt modelId="{ABBC3FA8-B070-482E-9F96-7830F397D7ED}" type="parTrans" cxnId="{39F49B08-6816-42B7-A4D6-5B8263DE9468}">
      <dgm:prSet/>
      <dgm:spPr/>
      <dgm:t>
        <a:bodyPr/>
        <a:lstStyle/>
        <a:p>
          <a:endParaRPr lang="en-US"/>
        </a:p>
      </dgm:t>
    </dgm:pt>
    <dgm:pt modelId="{E527EFE5-8634-4F39-B77F-AC0823B6C49A}" type="sibTrans" cxnId="{39F49B08-6816-42B7-A4D6-5B8263DE9468}">
      <dgm:prSet/>
      <dgm:spPr/>
      <dgm:t>
        <a:bodyPr/>
        <a:lstStyle/>
        <a:p>
          <a:endParaRPr lang="en-US"/>
        </a:p>
      </dgm:t>
    </dgm:pt>
    <dgm:pt modelId="{83DA8180-4760-4416-9CBF-9553C632293A}" type="pres">
      <dgm:prSet presAssocID="{0DED2F35-F947-47B1-AD9C-5CDB3E030B3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54ACC78-EA0C-469F-A6E6-841CC9215881}" type="pres">
      <dgm:prSet presAssocID="{4A29874E-C557-4C22-BB6C-5985338541DB}" presName="root" presStyleCnt="0"/>
      <dgm:spPr/>
    </dgm:pt>
    <dgm:pt modelId="{ABD5274A-E6C3-46CB-B92C-47E95085EC3E}" type="pres">
      <dgm:prSet presAssocID="{4A29874E-C557-4C22-BB6C-5985338541DB}" presName="rootComposite" presStyleCnt="0"/>
      <dgm:spPr/>
    </dgm:pt>
    <dgm:pt modelId="{CA0D5BC4-CF95-4419-B1AD-C456BD2AC6A1}" type="pres">
      <dgm:prSet presAssocID="{4A29874E-C557-4C22-BB6C-5985338541DB}" presName="rootText" presStyleLbl="node1" presStyleIdx="0" presStyleCnt="4"/>
      <dgm:spPr/>
      <dgm:t>
        <a:bodyPr/>
        <a:lstStyle/>
        <a:p>
          <a:endParaRPr lang="en-US"/>
        </a:p>
      </dgm:t>
    </dgm:pt>
    <dgm:pt modelId="{884018CC-D2F7-4A3E-BC10-C328296FF888}" type="pres">
      <dgm:prSet presAssocID="{4A29874E-C557-4C22-BB6C-5985338541DB}" presName="rootConnector" presStyleLbl="node1" presStyleIdx="0" presStyleCnt="4"/>
      <dgm:spPr/>
      <dgm:t>
        <a:bodyPr/>
        <a:lstStyle/>
        <a:p>
          <a:endParaRPr lang="en-US"/>
        </a:p>
      </dgm:t>
    </dgm:pt>
    <dgm:pt modelId="{06AEE54F-30B0-4960-9680-2613FBF05785}" type="pres">
      <dgm:prSet presAssocID="{4A29874E-C557-4C22-BB6C-5985338541DB}" presName="childShape" presStyleCnt="0"/>
      <dgm:spPr/>
    </dgm:pt>
    <dgm:pt modelId="{272582A0-7E93-4A1C-8211-5BEB8B81C053}" type="pres">
      <dgm:prSet presAssocID="{DC9A44B9-24B8-4892-9D36-E9987955D13D}" presName="Name13" presStyleLbl="parChTrans1D2" presStyleIdx="0" presStyleCnt="7"/>
      <dgm:spPr/>
      <dgm:t>
        <a:bodyPr/>
        <a:lstStyle/>
        <a:p>
          <a:endParaRPr lang="en-US"/>
        </a:p>
      </dgm:t>
    </dgm:pt>
    <dgm:pt modelId="{7A7EC491-F506-43DC-B215-17AF885AFE92}" type="pres">
      <dgm:prSet presAssocID="{6E8AE51D-514F-4B44-B9B8-ADFAFA697062}" presName="childText" presStyleLbl="bg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A78B93-047A-4056-A1CC-9B7F3EF5E0C1}" type="pres">
      <dgm:prSet presAssocID="{57F07C94-EE92-440C-87EC-919627F88A59}" presName="Name13" presStyleLbl="parChTrans1D2" presStyleIdx="1" presStyleCnt="7"/>
      <dgm:spPr/>
      <dgm:t>
        <a:bodyPr/>
        <a:lstStyle/>
        <a:p>
          <a:endParaRPr lang="en-US"/>
        </a:p>
      </dgm:t>
    </dgm:pt>
    <dgm:pt modelId="{EBF59C71-53DB-49A3-A287-76A5149F6981}" type="pres">
      <dgm:prSet presAssocID="{6B8F02C5-A90B-4800-91CE-B21848933D99}" presName="childText" presStyleLbl="bg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B6CA85-A9AF-48DC-8D9D-0AC0669EC364}" type="pres">
      <dgm:prSet presAssocID="{A32C08A1-8E15-4165-A31B-6B5B7FC8BABF}" presName="root" presStyleCnt="0"/>
      <dgm:spPr/>
    </dgm:pt>
    <dgm:pt modelId="{783119F5-AF6D-4EEA-A0C1-10FC36C7CFB4}" type="pres">
      <dgm:prSet presAssocID="{A32C08A1-8E15-4165-A31B-6B5B7FC8BABF}" presName="rootComposite" presStyleCnt="0"/>
      <dgm:spPr/>
    </dgm:pt>
    <dgm:pt modelId="{AEB96552-CA09-484A-BF45-A2B51767C406}" type="pres">
      <dgm:prSet presAssocID="{A32C08A1-8E15-4165-A31B-6B5B7FC8BABF}" presName="rootText" presStyleLbl="node1" presStyleIdx="1" presStyleCnt="4"/>
      <dgm:spPr/>
      <dgm:t>
        <a:bodyPr/>
        <a:lstStyle/>
        <a:p>
          <a:endParaRPr lang="en-US"/>
        </a:p>
      </dgm:t>
    </dgm:pt>
    <dgm:pt modelId="{D845827C-4AEC-4862-8D0E-6FFB03B62900}" type="pres">
      <dgm:prSet presAssocID="{A32C08A1-8E15-4165-A31B-6B5B7FC8BABF}" presName="rootConnector" presStyleLbl="node1" presStyleIdx="1" presStyleCnt="4"/>
      <dgm:spPr/>
      <dgm:t>
        <a:bodyPr/>
        <a:lstStyle/>
        <a:p>
          <a:endParaRPr lang="en-US"/>
        </a:p>
      </dgm:t>
    </dgm:pt>
    <dgm:pt modelId="{7360E20E-C78D-4F8D-B449-819FA3F9CA5C}" type="pres">
      <dgm:prSet presAssocID="{A32C08A1-8E15-4165-A31B-6B5B7FC8BABF}" presName="childShape" presStyleCnt="0"/>
      <dgm:spPr/>
    </dgm:pt>
    <dgm:pt modelId="{EC1FDDA0-57B9-4D36-BCBB-FFDCD7D27983}" type="pres">
      <dgm:prSet presAssocID="{FF735A1F-4326-4A06-90EC-46FB2EC12B64}" presName="Name13" presStyleLbl="parChTrans1D2" presStyleIdx="2" presStyleCnt="7"/>
      <dgm:spPr/>
      <dgm:t>
        <a:bodyPr/>
        <a:lstStyle/>
        <a:p>
          <a:endParaRPr lang="en-US"/>
        </a:p>
      </dgm:t>
    </dgm:pt>
    <dgm:pt modelId="{1889F679-A250-4A3E-A0EA-B256223486F2}" type="pres">
      <dgm:prSet presAssocID="{7DD3105F-211C-417E-B81B-AEA26B27DD51}" presName="childText" presStyleLbl="bg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25C9BC-1C4F-48CE-873E-821FE93A5F93}" type="pres">
      <dgm:prSet presAssocID="{B526C609-FCF1-4EC6-BBE3-571102BDAEA8}" presName="Name13" presStyleLbl="parChTrans1D2" presStyleIdx="3" presStyleCnt="7"/>
      <dgm:spPr/>
      <dgm:t>
        <a:bodyPr/>
        <a:lstStyle/>
        <a:p>
          <a:endParaRPr lang="en-US"/>
        </a:p>
      </dgm:t>
    </dgm:pt>
    <dgm:pt modelId="{2BB2F62E-66C9-4806-A5D6-A27F94407819}" type="pres">
      <dgm:prSet presAssocID="{0491088B-5DBD-4026-8031-ECC9179FF975}" presName="childText" presStyleLbl="bg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4511FD-3ED1-46C3-9C18-4E3F335BF15E}" type="pres">
      <dgm:prSet presAssocID="{4B56C77B-21EB-48DC-84D9-708B864CA74D}" presName="root" presStyleCnt="0"/>
      <dgm:spPr/>
    </dgm:pt>
    <dgm:pt modelId="{25BE5CB6-DF20-49A9-81B2-8BFB606A0E36}" type="pres">
      <dgm:prSet presAssocID="{4B56C77B-21EB-48DC-84D9-708B864CA74D}" presName="rootComposite" presStyleCnt="0"/>
      <dgm:spPr/>
    </dgm:pt>
    <dgm:pt modelId="{736419D1-D2CA-477D-BADF-71F37AA4D06C}" type="pres">
      <dgm:prSet presAssocID="{4B56C77B-21EB-48DC-84D9-708B864CA74D}" presName="rootText" presStyleLbl="node1" presStyleIdx="2" presStyleCnt="4"/>
      <dgm:spPr/>
      <dgm:t>
        <a:bodyPr/>
        <a:lstStyle/>
        <a:p>
          <a:endParaRPr lang="en-US"/>
        </a:p>
      </dgm:t>
    </dgm:pt>
    <dgm:pt modelId="{2BF6E26F-EE08-4AB8-A028-26A60B1F3DCA}" type="pres">
      <dgm:prSet presAssocID="{4B56C77B-21EB-48DC-84D9-708B864CA74D}" presName="rootConnector" presStyleLbl="node1" presStyleIdx="2" presStyleCnt="4"/>
      <dgm:spPr/>
      <dgm:t>
        <a:bodyPr/>
        <a:lstStyle/>
        <a:p>
          <a:endParaRPr lang="en-US"/>
        </a:p>
      </dgm:t>
    </dgm:pt>
    <dgm:pt modelId="{0DEE365E-5329-46BE-9009-B7BD8B1CEDE8}" type="pres">
      <dgm:prSet presAssocID="{4B56C77B-21EB-48DC-84D9-708B864CA74D}" presName="childShape" presStyleCnt="0"/>
      <dgm:spPr/>
    </dgm:pt>
    <dgm:pt modelId="{9F1FF291-A419-4409-8CF2-C35C7B1AF722}" type="pres">
      <dgm:prSet presAssocID="{C004EC55-4B2A-4BAB-9FA9-B9D89B3947EB}" presName="Name13" presStyleLbl="parChTrans1D2" presStyleIdx="4" presStyleCnt="7"/>
      <dgm:spPr/>
      <dgm:t>
        <a:bodyPr/>
        <a:lstStyle/>
        <a:p>
          <a:endParaRPr lang="en-US"/>
        </a:p>
      </dgm:t>
    </dgm:pt>
    <dgm:pt modelId="{5BFFD23B-7CA2-49D6-B57D-2ABB60B2D3BE}" type="pres">
      <dgm:prSet presAssocID="{DF780604-355B-437F-A79B-459BE16CEB0E}" presName="childText" presStyleLbl="bg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60FA30-C277-4090-B3F9-95B7C8A82207}" type="pres">
      <dgm:prSet presAssocID="{722296AA-59F7-4581-A6FB-5218E37472DB}" presName="Name13" presStyleLbl="parChTrans1D2" presStyleIdx="5" presStyleCnt="7"/>
      <dgm:spPr/>
      <dgm:t>
        <a:bodyPr/>
        <a:lstStyle/>
        <a:p>
          <a:endParaRPr lang="en-US"/>
        </a:p>
      </dgm:t>
    </dgm:pt>
    <dgm:pt modelId="{493489ED-4030-41D8-B38D-2E616AEFF418}" type="pres">
      <dgm:prSet presAssocID="{6B66C10E-104D-4891-A6F9-701479BFD715}" presName="childText" presStyleLbl="bg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970DCE-AE0F-411F-A895-C2E51EB533BA}" type="pres">
      <dgm:prSet presAssocID="{19860C09-A17C-4B60-8A68-4FEDE659CE5E}" presName="root" presStyleCnt="0"/>
      <dgm:spPr/>
    </dgm:pt>
    <dgm:pt modelId="{574E9B13-AF6A-41BB-B095-9CD85F6EA3AA}" type="pres">
      <dgm:prSet presAssocID="{19860C09-A17C-4B60-8A68-4FEDE659CE5E}" presName="rootComposite" presStyleCnt="0"/>
      <dgm:spPr/>
    </dgm:pt>
    <dgm:pt modelId="{BAA56F0B-88A0-4EB8-A7FF-CADD5CDD4C19}" type="pres">
      <dgm:prSet presAssocID="{19860C09-A17C-4B60-8A68-4FEDE659CE5E}" presName="rootText" presStyleLbl="node1" presStyleIdx="3" presStyleCnt="4"/>
      <dgm:spPr/>
      <dgm:t>
        <a:bodyPr/>
        <a:lstStyle/>
        <a:p>
          <a:endParaRPr lang="en-US"/>
        </a:p>
      </dgm:t>
    </dgm:pt>
    <dgm:pt modelId="{BDDAA0C1-ADA6-4AD0-A465-D35750139C9F}" type="pres">
      <dgm:prSet presAssocID="{19860C09-A17C-4B60-8A68-4FEDE659CE5E}" presName="rootConnector" presStyleLbl="node1" presStyleIdx="3" presStyleCnt="4"/>
      <dgm:spPr/>
      <dgm:t>
        <a:bodyPr/>
        <a:lstStyle/>
        <a:p>
          <a:endParaRPr lang="en-US"/>
        </a:p>
      </dgm:t>
    </dgm:pt>
    <dgm:pt modelId="{6DC95873-BEB3-4D41-911B-5BA40318CBCE}" type="pres">
      <dgm:prSet presAssocID="{19860C09-A17C-4B60-8A68-4FEDE659CE5E}" presName="childShape" presStyleCnt="0"/>
      <dgm:spPr/>
    </dgm:pt>
    <dgm:pt modelId="{98593EE0-0A36-4F0F-877D-3589566A3A98}" type="pres">
      <dgm:prSet presAssocID="{E4E49BE3-17D7-4837-B2DB-31E5A71611B6}" presName="Name13" presStyleLbl="parChTrans1D2" presStyleIdx="6" presStyleCnt="7"/>
      <dgm:spPr/>
      <dgm:t>
        <a:bodyPr/>
        <a:lstStyle/>
        <a:p>
          <a:endParaRPr lang="en-US"/>
        </a:p>
      </dgm:t>
    </dgm:pt>
    <dgm:pt modelId="{50068AC5-D617-4974-996B-2DF5299412C2}" type="pres">
      <dgm:prSet presAssocID="{CF2EFB1D-80E0-443C-9B1C-43A92618F3D5}" presName="childText" presStyleLbl="bg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29EC0-66FF-451F-9E54-1B5508178996}" srcId="{4B56C77B-21EB-48DC-84D9-708B864CA74D}" destId="{6B66C10E-104D-4891-A6F9-701479BFD715}" srcOrd="1" destOrd="0" parTransId="{722296AA-59F7-4581-A6FB-5218E37472DB}" sibTransId="{1E6639D0-4AF6-4AA1-B1D9-CC14D94B477A}"/>
    <dgm:cxn modelId="{15F54443-1530-4C7C-BF68-39316CA1EC18}" type="presOf" srcId="{19860C09-A17C-4B60-8A68-4FEDE659CE5E}" destId="{BDDAA0C1-ADA6-4AD0-A465-D35750139C9F}" srcOrd="1" destOrd="0" presId="urn:microsoft.com/office/officeart/2005/8/layout/hierarchy3"/>
    <dgm:cxn modelId="{39F49B08-6816-42B7-A4D6-5B8263DE9468}" srcId="{6B66C10E-104D-4891-A6F9-701479BFD715}" destId="{CDFACFD2-8BA6-4A4F-A69D-B23AE8931516}" srcOrd="0" destOrd="0" parTransId="{ABBC3FA8-B070-482E-9F96-7830F397D7ED}" sibTransId="{E527EFE5-8634-4F39-B77F-AC0823B6C49A}"/>
    <dgm:cxn modelId="{89E5BA96-73F9-4820-90E5-448A1D8AC6ED}" type="presOf" srcId="{722296AA-59F7-4581-A6FB-5218E37472DB}" destId="{F060FA30-C277-4090-B3F9-95B7C8A82207}" srcOrd="0" destOrd="0" presId="urn:microsoft.com/office/officeart/2005/8/layout/hierarchy3"/>
    <dgm:cxn modelId="{4F84B5D6-9725-4D3D-B3C1-D15C71DD0A0A}" type="presOf" srcId="{57F07C94-EE92-440C-87EC-919627F88A59}" destId="{37A78B93-047A-4056-A1CC-9B7F3EF5E0C1}" srcOrd="0" destOrd="0" presId="urn:microsoft.com/office/officeart/2005/8/layout/hierarchy3"/>
    <dgm:cxn modelId="{6526D140-6F1F-4401-8C1E-7E9592D818F3}" type="presOf" srcId="{6B8F02C5-A90B-4800-91CE-B21848933D99}" destId="{EBF59C71-53DB-49A3-A287-76A5149F6981}" srcOrd="0" destOrd="0" presId="urn:microsoft.com/office/officeart/2005/8/layout/hierarchy3"/>
    <dgm:cxn modelId="{B273927F-7302-4087-92DF-0F3844C93845}" type="presOf" srcId="{2370C6CC-3844-45B1-B6FA-E51337DD10C5}" destId="{5BFFD23B-7CA2-49D6-B57D-2ABB60B2D3BE}" srcOrd="0" destOrd="1" presId="urn:microsoft.com/office/officeart/2005/8/layout/hierarchy3"/>
    <dgm:cxn modelId="{2527B152-B10B-40B7-805C-7300C35BA3B6}" type="presOf" srcId="{C004EC55-4B2A-4BAB-9FA9-B9D89B3947EB}" destId="{9F1FF291-A419-4409-8CF2-C35C7B1AF722}" srcOrd="0" destOrd="0" presId="urn:microsoft.com/office/officeart/2005/8/layout/hierarchy3"/>
    <dgm:cxn modelId="{31C9E2AE-E0D0-46BE-997A-6161D957E2B9}" type="presOf" srcId="{CA74C89B-30C3-4217-81DE-24705C2B6B4D}" destId="{2BB2F62E-66C9-4806-A5D6-A27F94407819}" srcOrd="0" destOrd="1" presId="urn:microsoft.com/office/officeart/2005/8/layout/hierarchy3"/>
    <dgm:cxn modelId="{86B68019-6596-482D-A45F-59660E3C90DF}" type="presOf" srcId="{0458AC2B-D371-4A2C-BC13-4BC4279570BF}" destId="{1889F679-A250-4A3E-A0EA-B256223486F2}" srcOrd="0" destOrd="1" presId="urn:microsoft.com/office/officeart/2005/8/layout/hierarchy3"/>
    <dgm:cxn modelId="{0A320DF3-9A1D-4322-9565-0F69D8C9C675}" srcId="{0DED2F35-F947-47B1-AD9C-5CDB3E030B39}" destId="{19860C09-A17C-4B60-8A68-4FEDE659CE5E}" srcOrd="3" destOrd="0" parTransId="{26CD9B6C-D519-45CA-9B14-46ECB6991B5C}" sibTransId="{D039B2A1-1B53-484D-B0FC-56DAFFC8D5F7}"/>
    <dgm:cxn modelId="{352C0613-89F7-4785-93AB-2F34019E19AE}" type="presOf" srcId="{45C1DF6A-BEE2-4ADC-A7AB-56166E94A34C}" destId="{EBF59C71-53DB-49A3-A287-76A5149F6981}" srcOrd="0" destOrd="1" presId="urn:microsoft.com/office/officeart/2005/8/layout/hierarchy3"/>
    <dgm:cxn modelId="{FD62554F-F0B9-43F1-A252-9BA81DD404A6}" srcId="{4A29874E-C557-4C22-BB6C-5985338541DB}" destId="{6B8F02C5-A90B-4800-91CE-B21848933D99}" srcOrd="1" destOrd="0" parTransId="{57F07C94-EE92-440C-87EC-919627F88A59}" sibTransId="{6620D7A3-5348-402A-92E9-7FFFA184FC68}"/>
    <dgm:cxn modelId="{D769AF34-B948-4AE4-B429-47184111CDF0}" srcId="{4A29874E-C557-4C22-BB6C-5985338541DB}" destId="{6E8AE51D-514F-4B44-B9B8-ADFAFA697062}" srcOrd="0" destOrd="0" parTransId="{DC9A44B9-24B8-4892-9D36-E9987955D13D}" sibTransId="{4489073A-73BE-4AC5-B31C-118FA1E276C8}"/>
    <dgm:cxn modelId="{D97B00CB-9A96-4DF6-8415-2D54730E6E1B}" srcId="{CF2EFB1D-80E0-443C-9B1C-43A92618F3D5}" destId="{0C8BE489-8AF5-4D11-8D6E-ACFBD7096D24}" srcOrd="0" destOrd="0" parTransId="{E2A07FC8-9A85-4669-9ED9-21CA8F5E8FD2}" sibTransId="{5E9E307F-193C-4D48-B722-ED85AE5357E3}"/>
    <dgm:cxn modelId="{9A606860-EDDB-4ADF-B039-D0DAC3299485}" srcId="{19860C09-A17C-4B60-8A68-4FEDE659CE5E}" destId="{CF2EFB1D-80E0-443C-9B1C-43A92618F3D5}" srcOrd="0" destOrd="0" parTransId="{E4E49BE3-17D7-4837-B2DB-31E5A71611B6}" sibTransId="{EA7C3D62-4655-4905-AB4D-9844CEE863D9}"/>
    <dgm:cxn modelId="{0D52D9D3-46C9-484A-8F1E-93B124691168}" srcId="{0DED2F35-F947-47B1-AD9C-5CDB3E030B39}" destId="{A32C08A1-8E15-4165-A31B-6B5B7FC8BABF}" srcOrd="1" destOrd="0" parTransId="{1BBD89E6-2D33-4763-89C1-3F6032DD2589}" sibTransId="{DD3329EF-F472-4FBF-838E-DE3E2F392328}"/>
    <dgm:cxn modelId="{D456D7C3-26AF-48E4-BB34-7FA4E22F56F0}" srcId="{A32C08A1-8E15-4165-A31B-6B5B7FC8BABF}" destId="{0491088B-5DBD-4026-8031-ECC9179FF975}" srcOrd="1" destOrd="0" parTransId="{B526C609-FCF1-4EC6-BBE3-571102BDAEA8}" sibTransId="{72F1CAC7-4AA0-4790-A3D8-11E4B7A88E59}"/>
    <dgm:cxn modelId="{7B028A0F-6AF8-443A-A96C-331222602008}" type="presOf" srcId="{A32C08A1-8E15-4165-A31B-6B5B7FC8BABF}" destId="{D845827C-4AEC-4862-8D0E-6FFB03B62900}" srcOrd="1" destOrd="0" presId="urn:microsoft.com/office/officeart/2005/8/layout/hierarchy3"/>
    <dgm:cxn modelId="{C01157C5-4869-4499-A1BC-8BE476804911}" type="presOf" srcId="{19860C09-A17C-4B60-8A68-4FEDE659CE5E}" destId="{BAA56F0B-88A0-4EB8-A7FF-CADD5CDD4C19}" srcOrd="0" destOrd="0" presId="urn:microsoft.com/office/officeart/2005/8/layout/hierarchy3"/>
    <dgm:cxn modelId="{8DED306A-2ABA-4F87-84B8-5143034C48CE}" type="presOf" srcId="{4A29874E-C557-4C22-BB6C-5985338541DB}" destId="{CA0D5BC4-CF95-4419-B1AD-C456BD2AC6A1}" srcOrd="0" destOrd="0" presId="urn:microsoft.com/office/officeart/2005/8/layout/hierarchy3"/>
    <dgm:cxn modelId="{9E295B07-B297-4E19-A95F-AFBE0D3A82FE}" type="presOf" srcId="{7DD3105F-211C-417E-B81B-AEA26B27DD51}" destId="{1889F679-A250-4A3E-A0EA-B256223486F2}" srcOrd="0" destOrd="0" presId="urn:microsoft.com/office/officeart/2005/8/layout/hierarchy3"/>
    <dgm:cxn modelId="{38FB486C-FE82-45EE-A7DF-FE67292DBC27}" type="presOf" srcId="{0C8BE489-8AF5-4D11-8D6E-ACFBD7096D24}" destId="{50068AC5-D617-4974-996B-2DF5299412C2}" srcOrd="0" destOrd="1" presId="urn:microsoft.com/office/officeart/2005/8/layout/hierarchy3"/>
    <dgm:cxn modelId="{AE9B53A3-F4BC-4CC0-8239-14B09E0A553E}" srcId="{0491088B-5DBD-4026-8031-ECC9179FF975}" destId="{CA74C89B-30C3-4217-81DE-24705C2B6B4D}" srcOrd="0" destOrd="0" parTransId="{9A4034DB-9BB9-498D-B08D-830D1ECDF1AC}" sibTransId="{B0924D0E-F80C-49F3-97D8-8E67F4966AEA}"/>
    <dgm:cxn modelId="{7FBC7C7A-2CEA-434E-920A-D87F03040B6F}" type="presOf" srcId="{4B56C77B-21EB-48DC-84D9-708B864CA74D}" destId="{736419D1-D2CA-477D-BADF-71F37AA4D06C}" srcOrd="0" destOrd="0" presId="urn:microsoft.com/office/officeart/2005/8/layout/hierarchy3"/>
    <dgm:cxn modelId="{1551E341-2F6B-4080-9FBA-E3470AE86807}" type="presOf" srcId="{4A29874E-C557-4C22-BB6C-5985338541DB}" destId="{884018CC-D2F7-4A3E-BC10-C328296FF888}" srcOrd="1" destOrd="0" presId="urn:microsoft.com/office/officeart/2005/8/layout/hierarchy3"/>
    <dgm:cxn modelId="{01E6CA49-66B1-4D5F-AD62-94C1A343C2BF}" srcId="{4B56C77B-21EB-48DC-84D9-708B864CA74D}" destId="{DF780604-355B-437F-A79B-459BE16CEB0E}" srcOrd="0" destOrd="0" parTransId="{C004EC55-4B2A-4BAB-9FA9-B9D89B3947EB}" sibTransId="{7F4E259E-2A24-40B6-95AF-BB2A87894083}"/>
    <dgm:cxn modelId="{B5148553-A8A5-48CA-9AD1-3FA71F133217}" srcId="{DF780604-355B-437F-A79B-459BE16CEB0E}" destId="{2370C6CC-3844-45B1-B6FA-E51337DD10C5}" srcOrd="0" destOrd="0" parTransId="{1CA35A1B-797C-4C7E-AF9B-B46849B3BCEE}" sibTransId="{F9328DF0-9AE3-4F19-B1D4-DA34767EED8E}"/>
    <dgm:cxn modelId="{EC56F5E7-F53D-4244-B071-1A6C9D168696}" type="presOf" srcId="{A32C08A1-8E15-4165-A31B-6B5B7FC8BABF}" destId="{AEB96552-CA09-484A-BF45-A2B51767C406}" srcOrd="0" destOrd="0" presId="urn:microsoft.com/office/officeart/2005/8/layout/hierarchy3"/>
    <dgm:cxn modelId="{AEE2D022-16F3-470A-8E0B-29B4D8B433EE}" type="presOf" srcId="{DF780604-355B-437F-A79B-459BE16CEB0E}" destId="{5BFFD23B-7CA2-49D6-B57D-2ABB60B2D3BE}" srcOrd="0" destOrd="0" presId="urn:microsoft.com/office/officeart/2005/8/layout/hierarchy3"/>
    <dgm:cxn modelId="{DD582AA9-EB56-4B3A-A5A7-FD07910CF48C}" srcId="{A32C08A1-8E15-4165-A31B-6B5B7FC8BABF}" destId="{7DD3105F-211C-417E-B81B-AEA26B27DD51}" srcOrd="0" destOrd="0" parTransId="{FF735A1F-4326-4A06-90EC-46FB2EC12B64}" sibTransId="{2DC20C97-0B53-4AD9-87A3-F8F1E46D3D31}"/>
    <dgm:cxn modelId="{0E5075A6-E3F9-40E4-ACBF-A211863A055F}" srcId="{7DD3105F-211C-417E-B81B-AEA26B27DD51}" destId="{0458AC2B-D371-4A2C-BC13-4BC4279570BF}" srcOrd="0" destOrd="0" parTransId="{1E99429A-D91B-4E63-B58F-BF295A8D72FF}" sibTransId="{8D54A72E-26EF-46BA-BE11-48E675082ADC}"/>
    <dgm:cxn modelId="{3832C12D-221F-4E64-8262-21925455FFEF}" type="presOf" srcId="{6B66C10E-104D-4891-A6F9-701479BFD715}" destId="{493489ED-4030-41D8-B38D-2E616AEFF418}" srcOrd="0" destOrd="0" presId="urn:microsoft.com/office/officeart/2005/8/layout/hierarchy3"/>
    <dgm:cxn modelId="{D4F5CC29-339B-44FD-9366-35BDA99AC36C}" type="presOf" srcId="{6E8AE51D-514F-4B44-B9B8-ADFAFA697062}" destId="{7A7EC491-F506-43DC-B215-17AF885AFE92}" srcOrd="0" destOrd="0" presId="urn:microsoft.com/office/officeart/2005/8/layout/hierarchy3"/>
    <dgm:cxn modelId="{EC07D5FB-260C-4CFB-B07D-3DD3C1905457}" type="presOf" srcId="{CDFACFD2-8BA6-4A4F-A69D-B23AE8931516}" destId="{493489ED-4030-41D8-B38D-2E616AEFF418}" srcOrd="0" destOrd="1" presId="urn:microsoft.com/office/officeart/2005/8/layout/hierarchy3"/>
    <dgm:cxn modelId="{0B8B5E83-5E0E-4592-A782-A3C769219FAF}" srcId="{0DED2F35-F947-47B1-AD9C-5CDB3E030B39}" destId="{4B56C77B-21EB-48DC-84D9-708B864CA74D}" srcOrd="2" destOrd="0" parTransId="{867BDEC5-9BE2-4D3B-A507-063A7BD3A528}" sibTransId="{FB3C5F24-1545-4F36-B34C-E3342A116CE9}"/>
    <dgm:cxn modelId="{ACC470A3-7094-4802-A099-396E9113BAC9}" type="presOf" srcId="{DC9A44B9-24B8-4892-9D36-E9987955D13D}" destId="{272582A0-7E93-4A1C-8211-5BEB8B81C053}" srcOrd="0" destOrd="0" presId="urn:microsoft.com/office/officeart/2005/8/layout/hierarchy3"/>
    <dgm:cxn modelId="{B411C013-7EA4-4D24-85A6-413998857311}" type="presOf" srcId="{E4E49BE3-17D7-4837-B2DB-31E5A71611B6}" destId="{98593EE0-0A36-4F0F-877D-3589566A3A98}" srcOrd="0" destOrd="0" presId="urn:microsoft.com/office/officeart/2005/8/layout/hierarchy3"/>
    <dgm:cxn modelId="{A359C83F-D01F-42AE-BE77-0F83A36B0E13}" srcId="{6B8F02C5-A90B-4800-91CE-B21848933D99}" destId="{45C1DF6A-BEE2-4ADC-A7AB-56166E94A34C}" srcOrd="0" destOrd="0" parTransId="{B98900EE-5292-409D-85C5-A7FFDD07E50A}" sibTransId="{BE53622D-0DE9-4481-8E6F-8823D078FACE}"/>
    <dgm:cxn modelId="{6D47BB46-28F2-4A6D-ABB8-AF95B69C87DE}" type="presOf" srcId="{4B56C77B-21EB-48DC-84D9-708B864CA74D}" destId="{2BF6E26F-EE08-4AB8-A028-26A60B1F3DCA}" srcOrd="1" destOrd="0" presId="urn:microsoft.com/office/officeart/2005/8/layout/hierarchy3"/>
    <dgm:cxn modelId="{FCDE0D2D-BB71-4118-9D92-E82CFC8AE1EB}" srcId="{6E8AE51D-514F-4B44-B9B8-ADFAFA697062}" destId="{69D11DD4-81DD-47FE-8814-C29763A64271}" srcOrd="0" destOrd="0" parTransId="{0780E747-D997-4101-A130-9C012B3379DC}" sibTransId="{FED1DCE4-A7C1-45F4-89C2-98E869B195F8}"/>
    <dgm:cxn modelId="{D385C8F1-8464-4045-8AF1-1D91420C8E82}" type="presOf" srcId="{CF2EFB1D-80E0-443C-9B1C-43A92618F3D5}" destId="{50068AC5-D617-4974-996B-2DF5299412C2}" srcOrd="0" destOrd="0" presId="urn:microsoft.com/office/officeart/2005/8/layout/hierarchy3"/>
    <dgm:cxn modelId="{0F757EB3-D21F-4F7D-A27A-00D68E423505}" type="presOf" srcId="{0DED2F35-F947-47B1-AD9C-5CDB3E030B39}" destId="{83DA8180-4760-4416-9CBF-9553C632293A}" srcOrd="0" destOrd="0" presId="urn:microsoft.com/office/officeart/2005/8/layout/hierarchy3"/>
    <dgm:cxn modelId="{78B36BCD-9DA6-4C91-847A-B5EE8854256A}" type="presOf" srcId="{69D11DD4-81DD-47FE-8814-C29763A64271}" destId="{7A7EC491-F506-43DC-B215-17AF885AFE92}" srcOrd="0" destOrd="1" presId="urn:microsoft.com/office/officeart/2005/8/layout/hierarchy3"/>
    <dgm:cxn modelId="{493B889B-85D7-4B4B-AA48-C4F029C5FD20}" type="presOf" srcId="{0491088B-5DBD-4026-8031-ECC9179FF975}" destId="{2BB2F62E-66C9-4806-A5D6-A27F94407819}" srcOrd="0" destOrd="0" presId="urn:microsoft.com/office/officeart/2005/8/layout/hierarchy3"/>
    <dgm:cxn modelId="{CCF0B349-8036-4371-AAB8-8A7DA9D6C51F}" srcId="{0DED2F35-F947-47B1-AD9C-5CDB3E030B39}" destId="{4A29874E-C557-4C22-BB6C-5985338541DB}" srcOrd="0" destOrd="0" parTransId="{A11171B8-063E-4E3F-83AF-572B7EB69475}" sibTransId="{625F6EC4-BCFF-449D-BBB8-5663C93E7455}"/>
    <dgm:cxn modelId="{40FEB69A-1A5A-4DE2-9E76-1349F150AD38}" type="presOf" srcId="{B526C609-FCF1-4EC6-BBE3-571102BDAEA8}" destId="{E025C9BC-1C4F-48CE-873E-821FE93A5F93}" srcOrd="0" destOrd="0" presId="urn:microsoft.com/office/officeart/2005/8/layout/hierarchy3"/>
    <dgm:cxn modelId="{2D4B07B0-B7C9-464E-9B95-5834FD9E9CE4}" type="presOf" srcId="{FF735A1F-4326-4A06-90EC-46FB2EC12B64}" destId="{EC1FDDA0-57B9-4D36-BCBB-FFDCD7D27983}" srcOrd="0" destOrd="0" presId="urn:microsoft.com/office/officeart/2005/8/layout/hierarchy3"/>
    <dgm:cxn modelId="{78116B4E-C861-4134-82A2-832C3C6E7258}" type="presParOf" srcId="{83DA8180-4760-4416-9CBF-9553C632293A}" destId="{554ACC78-EA0C-469F-A6E6-841CC9215881}" srcOrd="0" destOrd="0" presId="urn:microsoft.com/office/officeart/2005/8/layout/hierarchy3"/>
    <dgm:cxn modelId="{373DF222-0675-4C26-88A0-93F55A5FAD33}" type="presParOf" srcId="{554ACC78-EA0C-469F-A6E6-841CC9215881}" destId="{ABD5274A-E6C3-46CB-B92C-47E95085EC3E}" srcOrd="0" destOrd="0" presId="urn:microsoft.com/office/officeart/2005/8/layout/hierarchy3"/>
    <dgm:cxn modelId="{F7039872-BC3C-4560-80A1-67A4FB86D608}" type="presParOf" srcId="{ABD5274A-E6C3-46CB-B92C-47E95085EC3E}" destId="{CA0D5BC4-CF95-4419-B1AD-C456BD2AC6A1}" srcOrd="0" destOrd="0" presId="urn:microsoft.com/office/officeart/2005/8/layout/hierarchy3"/>
    <dgm:cxn modelId="{0B715916-6128-4383-BB52-C86347DF47ED}" type="presParOf" srcId="{ABD5274A-E6C3-46CB-B92C-47E95085EC3E}" destId="{884018CC-D2F7-4A3E-BC10-C328296FF888}" srcOrd="1" destOrd="0" presId="urn:microsoft.com/office/officeart/2005/8/layout/hierarchy3"/>
    <dgm:cxn modelId="{DFF0A2BB-5C8F-4ACC-A9EF-4BA39FC3CDD2}" type="presParOf" srcId="{554ACC78-EA0C-469F-A6E6-841CC9215881}" destId="{06AEE54F-30B0-4960-9680-2613FBF05785}" srcOrd="1" destOrd="0" presId="urn:microsoft.com/office/officeart/2005/8/layout/hierarchy3"/>
    <dgm:cxn modelId="{9F6DFAF0-D9D0-4F6C-B5C2-2B0FDA231AA5}" type="presParOf" srcId="{06AEE54F-30B0-4960-9680-2613FBF05785}" destId="{272582A0-7E93-4A1C-8211-5BEB8B81C053}" srcOrd="0" destOrd="0" presId="urn:microsoft.com/office/officeart/2005/8/layout/hierarchy3"/>
    <dgm:cxn modelId="{3F6B48AA-3DAA-47DC-A223-0BBC844147F7}" type="presParOf" srcId="{06AEE54F-30B0-4960-9680-2613FBF05785}" destId="{7A7EC491-F506-43DC-B215-17AF885AFE92}" srcOrd="1" destOrd="0" presId="urn:microsoft.com/office/officeart/2005/8/layout/hierarchy3"/>
    <dgm:cxn modelId="{927C04DD-60AB-4FC4-89FF-C2EE8DC8A071}" type="presParOf" srcId="{06AEE54F-30B0-4960-9680-2613FBF05785}" destId="{37A78B93-047A-4056-A1CC-9B7F3EF5E0C1}" srcOrd="2" destOrd="0" presId="urn:microsoft.com/office/officeart/2005/8/layout/hierarchy3"/>
    <dgm:cxn modelId="{13597D4C-8FD8-42D0-9003-2431C2A161F2}" type="presParOf" srcId="{06AEE54F-30B0-4960-9680-2613FBF05785}" destId="{EBF59C71-53DB-49A3-A287-76A5149F6981}" srcOrd="3" destOrd="0" presId="urn:microsoft.com/office/officeart/2005/8/layout/hierarchy3"/>
    <dgm:cxn modelId="{FFF7B87A-D2E7-430C-859D-3A16179A23A5}" type="presParOf" srcId="{83DA8180-4760-4416-9CBF-9553C632293A}" destId="{67B6CA85-A9AF-48DC-8D9D-0AC0669EC364}" srcOrd="1" destOrd="0" presId="urn:microsoft.com/office/officeart/2005/8/layout/hierarchy3"/>
    <dgm:cxn modelId="{FA224D89-73EA-42BC-B880-BAA5876C950A}" type="presParOf" srcId="{67B6CA85-A9AF-48DC-8D9D-0AC0669EC364}" destId="{783119F5-AF6D-4EEA-A0C1-10FC36C7CFB4}" srcOrd="0" destOrd="0" presId="urn:microsoft.com/office/officeart/2005/8/layout/hierarchy3"/>
    <dgm:cxn modelId="{402F2285-8D9B-478B-9E6C-266342096529}" type="presParOf" srcId="{783119F5-AF6D-4EEA-A0C1-10FC36C7CFB4}" destId="{AEB96552-CA09-484A-BF45-A2B51767C406}" srcOrd="0" destOrd="0" presId="urn:microsoft.com/office/officeart/2005/8/layout/hierarchy3"/>
    <dgm:cxn modelId="{C222FAAB-230A-44A1-A445-A34728D18670}" type="presParOf" srcId="{783119F5-AF6D-4EEA-A0C1-10FC36C7CFB4}" destId="{D845827C-4AEC-4862-8D0E-6FFB03B62900}" srcOrd="1" destOrd="0" presId="urn:microsoft.com/office/officeart/2005/8/layout/hierarchy3"/>
    <dgm:cxn modelId="{7058E42C-5BA0-43E4-9FC3-441C64B8A95C}" type="presParOf" srcId="{67B6CA85-A9AF-48DC-8D9D-0AC0669EC364}" destId="{7360E20E-C78D-4F8D-B449-819FA3F9CA5C}" srcOrd="1" destOrd="0" presId="urn:microsoft.com/office/officeart/2005/8/layout/hierarchy3"/>
    <dgm:cxn modelId="{71BB1829-F982-4F4A-8A16-823DF4E8047A}" type="presParOf" srcId="{7360E20E-C78D-4F8D-B449-819FA3F9CA5C}" destId="{EC1FDDA0-57B9-4D36-BCBB-FFDCD7D27983}" srcOrd="0" destOrd="0" presId="urn:microsoft.com/office/officeart/2005/8/layout/hierarchy3"/>
    <dgm:cxn modelId="{08793524-C47F-42FD-9E20-47ACDF569B33}" type="presParOf" srcId="{7360E20E-C78D-4F8D-B449-819FA3F9CA5C}" destId="{1889F679-A250-4A3E-A0EA-B256223486F2}" srcOrd="1" destOrd="0" presId="urn:microsoft.com/office/officeart/2005/8/layout/hierarchy3"/>
    <dgm:cxn modelId="{A2613552-070F-434C-92D2-481CE69DE2B9}" type="presParOf" srcId="{7360E20E-C78D-4F8D-B449-819FA3F9CA5C}" destId="{E025C9BC-1C4F-48CE-873E-821FE93A5F93}" srcOrd="2" destOrd="0" presId="urn:microsoft.com/office/officeart/2005/8/layout/hierarchy3"/>
    <dgm:cxn modelId="{42EC5615-E46B-48F6-B648-8D4707386DD8}" type="presParOf" srcId="{7360E20E-C78D-4F8D-B449-819FA3F9CA5C}" destId="{2BB2F62E-66C9-4806-A5D6-A27F94407819}" srcOrd="3" destOrd="0" presId="urn:microsoft.com/office/officeart/2005/8/layout/hierarchy3"/>
    <dgm:cxn modelId="{ADF7A3D0-BA50-440D-B83B-78610506BB7E}" type="presParOf" srcId="{83DA8180-4760-4416-9CBF-9553C632293A}" destId="{0B4511FD-3ED1-46C3-9C18-4E3F335BF15E}" srcOrd="2" destOrd="0" presId="urn:microsoft.com/office/officeart/2005/8/layout/hierarchy3"/>
    <dgm:cxn modelId="{FA379B45-D672-46A2-928F-2BC359CD712A}" type="presParOf" srcId="{0B4511FD-3ED1-46C3-9C18-4E3F335BF15E}" destId="{25BE5CB6-DF20-49A9-81B2-8BFB606A0E36}" srcOrd="0" destOrd="0" presId="urn:microsoft.com/office/officeart/2005/8/layout/hierarchy3"/>
    <dgm:cxn modelId="{C5FF3762-55C5-479D-B3F9-81B756288ABD}" type="presParOf" srcId="{25BE5CB6-DF20-49A9-81B2-8BFB606A0E36}" destId="{736419D1-D2CA-477D-BADF-71F37AA4D06C}" srcOrd="0" destOrd="0" presId="urn:microsoft.com/office/officeart/2005/8/layout/hierarchy3"/>
    <dgm:cxn modelId="{98DEE2BA-359D-41C1-A5FC-BF528CCBA594}" type="presParOf" srcId="{25BE5CB6-DF20-49A9-81B2-8BFB606A0E36}" destId="{2BF6E26F-EE08-4AB8-A028-26A60B1F3DCA}" srcOrd="1" destOrd="0" presId="urn:microsoft.com/office/officeart/2005/8/layout/hierarchy3"/>
    <dgm:cxn modelId="{2732B33F-4547-4D3D-915C-AD85CA4C8A90}" type="presParOf" srcId="{0B4511FD-3ED1-46C3-9C18-4E3F335BF15E}" destId="{0DEE365E-5329-46BE-9009-B7BD8B1CEDE8}" srcOrd="1" destOrd="0" presId="urn:microsoft.com/office/officeart/2005/8/layout/hierarchy3"/>
    <dgm:cxn modelId="{79954307-0418-4027-929C-65B71E0F60C0}" type="presParOf" srcId="{0DEE365E-5329-46BE-9009-B7BD8B1CEDE8}" destId="{9F1FF291-A419-4409-8CF2-C35C7B1AF722}" srcOrd="0" destOrd="0" presId="urn:microsoft.com/office/officeart/2005/8/layout/hierarchy3"/>
    <dgm:cxn modelId="{94AB9E4D-EEE0-41F6-A508-02FAA45A463C}" type="presParOf" srcId="{0DEE365E-5329-46BE-9009-B7BD8B1CEDE8}" destId="{5BFFD23B-7CA2-49D6-B57D-2ABB60B2D3BE}" srcOrd="1" destOrd="0" presId="urn:microsoft.com/office/officeart/2005/8/layout/hierarchy3"/>
    <dgm:cxn modelId="{BD5D7E0A-1F98-43CA-AF78-9C67F162E380}" type="presParOf" srcId="{0DEE365E-5329-46BE-9009-B7BD8B1CEDE8}" destId="{F060FA30-C277-4090-B3F9-95B7C8A82207}" srcOrd="2" destOrd="0" presId="urn:microsoft.com/office/officeart/2005/8/layout/hierarchy3"/>
    <dgm:cxn modelId="{FBEE3305-7F73-41B3-A908-7D57383752F5}" type="presParOf" srcId="{0DEE365E-5329-46BE-9009-B7BD8B1CEDE8}" destId="{493489ED-4030-41D8-B38D-2E616AEFF418}" srcOrd="3" destOrd="0" presId="urn:microsoft.com/office/officeart/2005/8/layout/hierarchy3"/>
    <dgm:cxn modelId="{D498E6CC-3D99-4F02-B72F-2366409F7305}" type="presParOf" srcId="{83DA8180-4760-4416-9CBF-9553C632293A}" destId="{71970DCE-AE0F-411F-A895-C2E51EB533BA}" srcOrd="3" destOrd="0" presId="urn:microsoft.com/office/officeart/2005/8/layout/hierarchy3"/>
    <dgm:cxn modelId="{0663016A-9434-439F-BC52-EA0FF9393A75}" type="presParOf" srcId="{71970DCE-AE0F-411F-A895-C2E51EB533BA}" destId="{574E9B13-AF6A-41BB-B095-9CD85F6EA3AA}" srcOrd="0" destOrd="0" presId="urn:microsoft.com/office/officeart/2005/8/layout/hierarchy3"/>
    <dgm:cxn modelId="{9949D596-FAAC-4E5C-B45D-9503171EBC8E}" type="presParOf" srcId="{574E9B13-AF6A-41BB-B095-9CD85F6EA3AA}" destId="{BAA56F0B-88A0-4EB8-A7FF-CADD5CDD4C19}" srcOrd="0" destOrd="0" presId="urn:microsoft.com/office/officeart/2005/8/layout/hierarchy3"/>
    <dgm:cxn modelId="{B9AF1243-9290-4D86-A8A9-79504CB5F4DA}" type="presParOf" srcId="{574E9B13-AF6A-41BB-B095-9CD85F6EA3AA}" destId="{BDDAA0C1-ADA6-4AD0-A465-D35750139C9F}" srcOrd="1" destOrd="0" presId="urn:microsoft.com/office/officeart/2005/8/layout/hierarchy3"/>
    <dgm:cxn modelId="{A8A53D84-867E-4ABD-BD81-1D77751A454D}" type="presParOf" srcId="{71970DCE-AE0F-411F-A895-C2E51EB533BA}" destId="{6DC95873-BEB3-4D41-911B-5BA40318CBCE}" srcOrd="1" destOrd="0" presId="urn:microsoft.com/office/officeart/2005/8/layout/hierarchy3"/>
    <dgm:cxn modelId="{EC30C251-41DD-4CC7-9194-04E09B12D53A}" type="presParOf" srcId="{6DC95873-BEB3-4D41-911B-5BA40318CBCE}" destId="{98593EE0-0A36-4F0F-877D-3589566A3A98}" srcOrd="0" destOrd="0" presId="urn:microsoft.com/office/officeart/2005/8/layout/hierarchy3"/>
    <dgm:cxn modelId="{F9A50FDC-3D45-4C0C-8CEA-CA5AFD7F59EE}" type="presParOf" srcId="{6DC95873-BEB3-4D41-911B-5BA40318CBCE}" destId="{50068AC5-D617-4974-996B-2DF5299412C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5AC5D6-B5AA-4C8F-9355-9862F2BBD113}">
      <dsp:nvSpPr>
        <dsp:cNvPr id="0" name=""/>
        <dsp:cNvSpPr/>
      </dsp:nvSpPr>
      <dsp:spPr>
        <a:xfrm>
          <a:off x="156868" y="262794"/>
          <a:ext cx="3743619" cy="11698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399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Directors</a:t>
          </a:r>
          <a:endParaRPr lang="en-US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Jeff Barron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Eddie Vigil, Assistant</a:t>
          </a:r>
          <a:endParaRPr lang="en-US" sz="1800" kern="1200" dirty="0"/>
        </a:p>
      </dsp:txBody>
      <dsp:txXfrm>
        <a:off x="156868" y="262794"/>
        <a:ext cx="3743619" cy="1169881"/>
      </dsp:txXfrm>
    </dsp:sp>
    <dsp:sp modelId="{482183BB-EB65-490C-B883-7C85407E0821}">
      <dsp:nvSpPr>
        <dsp:cNvPr id="0" name=""/>
        <dsp:cNvSpPr/>
      </dsp:nvSpPr>
      <dsp:spPr>
        <a:xfrm>
          <a:off x="884" y="93811"/>
          <a:ext cx="818916" cy="122837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9B1FA3-93B6-4CD0-A1EB-0F6031D243DC}">
      <dsp:nvSpPr>
        <dsp:cNvPr id="0" name=""/>
        <dsp:cNvSpPr/>
      </dsp:nvSpPr>
      <dsp:spPr>
        <a:xfrm>
          <a:off x="4273957" y="262794"/>
          <a:ext cx="3743619" cy="11698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399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Secretary-Treasurer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Trish </a:t>
          </a:r>
          <a:r>
            <a:rPr lang="en-US" sz="1800" kern="1200" dirty="0" err="1" smtClean="0"/>
            <a:t>Elizalde</a:t>
          </a:r>
          <a:endParaRPr lang="en-US" sz="1800" kern="1200" dirty="0" smtClean="0"/>
        </a:p>
      </dsp:txBody>
      <dsp:txXfrm>
        <a:off x="4273957" y="262794"/>
        <a:ext cx="3743619" cy="1169881"/>
      </dsp:txXfrm>
    </dsp:sp>
    <dsp:sp modelId="{C7D0A010-B9BF-4535-8921-7A02FC9B5B2D}">
      <dsp:nvSpPr>
        <dsp:cNvPr id="0" name=""/>
        <dsp:cNvSpPr/>
      </dsp:nvSpPr>
      <dsp:spPr>
        <a:xfrm>
          <a:off x="4117973" y="93811"/>
          <a:ext cx="818916" cy="122837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BAFEC-BBAF-4A55-A41D-B282AE3E857D}">
      <dsp:nvSpPr>
        <dsp:cNvPr id="0" name=""/>
        <dsp:cNvSpPr/>
      </dsp:nvSpPr>
      <dsp:spPr>
        <a:xfrm>
          <a:off x="156868" y="1735544"/>
          <a:ext cx="3743619" cy="11698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399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Education</a:t>
          </a:r>
          <a:endParaRPr lang="en-US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Eddie Vigil</a:t>
          </a:r>
          <a:endParaRPr lang="en-US" sz="1800" kern="1200" dirty="0"/>
        </a:p>
      </dsp:txBody>
      <dsp:txXfrm>
        <a:off x="156868" y="1735544"/>
        <a:ext cx="3743619" cy="1169881"/>
      </dsp:txXfrm>
    </dsp:sp>
    <dsp:sp modelId="{16A2B997-6213-4243-B9E9-740D10F58775}">
      <dsp:nvSpPr>
        <dsp:cNvPr id="0" name=""/>
        <dsp:cNvSpPr/>
      </dsp:nvSpPr>
      <dsp:spPr>
        <a:xfrm>
          <a:off x="884" y="1566562"/>
          <a:ext cx="818916" cy="122837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E3A6E8-6863-463D-8DAB-BE8D6D06D6BB}">
      <dsp:nvSpPr>
        <dsp:cNvPr id="0" name=""/>
        <dsp:cNvSpPr/>
      </dsp:nvSpPr>
      <dsp:spPr>
        <a:xfrm>
          <a:off x="4273957" y="1735544"/>
          <a:ext cx="3743619" cy="11698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399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Music</a:t>
          </a:r>
          <a:endParaRPr lang="en-US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Sam Powell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Jennifer Barron, piano</a:t>
          </a:r>
          <a:endParaRPr lang="en-US" sz="1800" kern="1200" dirty="0"/>
        </a:p>
      </dsp:txBody>
      <dsp:txXfrm>
        <a:off x="4273957" y="1735544"/>
        <a:ext cx="3743619" cy="1169881"/>
      </dsp:txXfrm>
    </dsp:sp>
    <dsp:sp modelId="{6F2D209C-7C85-4ED0-A0CD-3A405B9F9297}">
      <dsp:nvSpPr>
        <dsp:cNvPr id="0" name=""/>
        <dsp:cNvSpPr/>
      </dsp:nvSpPr>
      <dsp:spPr>
        <a:xfrm>
          <a:off x="4117973" y="1566562"/>
          <a:ext cx="818916" cy="122837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ECE601-2602-4D09-92D3-4F66E0B59CD0}">
      <dsp:nvSpPr>
        <dsp:cNvPr id="0" name=""/>
        <dsp:cNvSpPr/>
      </dsp:nvSpPr>
      <dsp:spPr>
        <a:xfrm>
          <a:off x="156868" y="3208295"/>
          <a:ext cx="3743619" cy="11698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399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Sports &amp; Recreation</a:t>
          </a:r>
          <a:endParaRPr lang="en-US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Kathy </a:t>
          </a:r>
          <a:r>
            <a:rPr lang="en-US" sz="1800" kern="1200" dirty="0" err="1" smtClean="0"/>
            <a:t>Rademacher</a:t>
          </a:r>
          <a:endParaRPr lang="en-US" sz="1800" kern="1200" dirty="0"/>
        </a:p>
      </dsp:txBody>
      <dsp:txXfrm>
        <a:off x="156868" y="3208295"/>
        <a:ext cx="3743619" cy="1169881"/>
      </dsp:txXfrm>
    </dsp:sp>
    <dsp:sp modelId="{3220433F-49C9-47EC-8D18-6BA62F52D8E0}">
      <dsp:nvSpPr>
        <dsp:cNvPr id="0" name=""/>
        <dsp:cNvSpPr/>
      </dsp:nvSpPr>
      <dsp:spPr>
        <a:xfrm>
          <a:off x="884" y="3039312"/>
          <a:ext cx="818916" cy="122837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AA4579-1E6B-453D-A60C-014654B02C10}">
      <dsp:nvSpPr>
        <dsp:cNvPr id="0" name=""/>
        <dsp:cNvSpPr/>
      </dsp:nvSpPr>
      <dsp:spPr>
        <a:xfrm>
          <a:off x="4273957" y="3208295"/>
          <a:ext cx="3743619" cy="116988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399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Arts &amp; Crafts</a:t>
          </a:r>
          <a:endParaRPr lang="en-US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Judy Powell</a:t>
          </a:r>
          <a:endParaRPr lang="en-US" sz="1800" kern="1200" dirty="0"/>
        </a:p>
      </dsp:txBody>
      <dsp:txXfrm>
        <a:off x="4273957" y="3208295"/>
        <a:ext cx="3743619" cy="1169881"/>
      </dsp:txXfrm>
    </dsp:sp>
    <dsp:sp modelId="{F5E9991A-5034-4C9C-94E4-C212C1CD584F}">
      <dsp:nvSpPr>
        <dsp:cNvPr id="0" name=""/>
        <dsp:cNvSpPr/>
      </dsp:nvSpPr>
      <dsp:spPr>
        <a:xfrm>
          <a:off x="4117973" y="3039312"/>
          <a:ext cx="818916" cy="122837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864F4-EEE7-4376-A469-392F582478E1}">
      <dsp:nvSpPr>
        <dsp:cNvPr id="0" name=""/>
        <dsp:cNvSpPr/>
      </dsp:nvSpPr>
      <dsp:spPr>
        <a:xfrm>
          <a:off x="2505" y="380553"/>
          <a:ext cx="2443125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Preparing for Meals</a:t>
          </a:r>
          <a:endParaRPr lang="en-US" sz="1600" kern="1200"/>
        </a:p>
      </dsp:txBody>
      <dsp:txXfrm>
        <a:off x="2505" y="380553"/>
        <a:ext cx="2443125" cy="460800"/>
      </dsp:txXfrm>
    </dsp:sp>
    <dsp:sp modelId="{53D9ED65-A6C4-466D-A5EB-F064051AE0A3}">
      <dsp:nvSpPr>
        <dsp:cNvPr id="0" name=""/>
        <dsp:cNvSpPr/>
      </dsp:nvSpPr>
      <dsp:spPr>
        <a:xfrm>
          <a:off x="2505" y="841354"/>
          <a:ext cx="2443125" cy="3250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Come into the Lodge quietly and sit at the tables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Pray for God's blessing on the meal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Wait for your table to be dismissed (one table at a time)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When everyone has been served, the Camp Eden staff will let us know </a:t>
          </a:r>
          <a:r>
            <a:rPr lang="en-US" sz="1600" kern="1200" dirty="0" smtClean="0"/>
            <a:t>if we can get more food.</a:t>
          </a:r>
          <a:endParaRPr lang="en-US" sz="1600" kern="1200" dirty="0"/>
        </a:p>
      </dsp:txBody>
      <dsp:txXfrm>
        <a:off x="2505" y="841354"/>
        <a:ext cx="2443125" cy="3250080"/>
      </dsp:txXfrm>
    </dsp:sp>
    <dsp:sp modelId="{D43CA7CD-2B97-4581-93EE-65412A0DFE39}">
      <dsp:nvSpPr>
        <dsp:cNvPr id="0" name=""/>
        <dsp:cNvSpPr/>
      </dsp:nvSpPr>
      <dsp:spPr>
        <a:xfrm>
          <a:off x="2787668" y="380553"/>
          <a:ext cx="2443125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Clean up</a:t>
          </a:r>
          <a:endParaRPr lang="en-US" sz="1600" kern="1200" dirty="0"/>
        </a:p>
      </dsp:txBody>
      <dsp:txXfrm>
        <a:off x="2787668" y="380553"/>
        <a:ext cx="2443125" cy="460800"/>
      </dsp:txXfrm>
    </dsp:sp>
    <dsp:sp modelId="{F4DF4AFF-4100-4D28-A174-CEF17C3051DF}">
      <dsp:nvSpPr>
        <dsp:cNvPr id="0" name=""/>
        <dsp:cNvSpPr/>
      </dsp:nvSpPr>
      <dsp:spPr>
        <a:xfrm>
          <a:off x="2787668" y="841354"/>
          <a:ext cx="2443125" cy="3250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Take your plate, cup, utensils, and trash to cart</a:t>
          </a:r>
          <a:endParaRPr lang="en-US" sz="1600" kern="1200" dirty="0" smtClean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Put food scraps and trash in trash can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Poor liquid in bucket on cart</a:t>
          </a:r>
          <a:endParaRPr lang="en-US" sz="1600" kern="1200" dirty="0" smtClean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Get a rag and wipe down your table</a:t>
          </a:r>
          <a:endParaRPr lang="en-US" sz="1600" kern="1200" dirty="0"/>
        </a:p>
      </dsp:txBody>
      <dsp:txXfrm>
        <a:off x="2787668" y="841354"/>
        <a:ext cx="2443125" cy="3250080"/>
      </dsp:txXfrm>
    </dsp:sp>
    <dsp:sp modelId="{76355025-C7DC-466A-B9E9-BE4FAE67F10F}">
      <dsp:nvSpPr>
        <dsp:cNvPr id="0" name=""/>
        <dsp:cNvSpPr/>
      </dsp:nvSpPr>
      <dsp:spPr>
        <a:xfrm>
          <a:off x="5572831" y="380553"/>
          <a:ext cx="2443125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Snacks</a:t>
          </a:r>
          <a:endParaRPr lang="en-US" sz="1600" kern="1200" dirty="0" smtClean="0"/>
        </a:p>
      </dsp:txBody>
      <dsp:txXfrm>
        <a:off x="5572831" y="380553"/>
        <a:ext cx="2443125" cy="460800"/>
      </dsp:txXfrm>
    </dsp:sp>
    <dsp:sp modelId="{9B144296-24BD-4387-9E66-60CCA22A84D6}">
      <dsp:nvSpPr>
        <dsp:cNvPr id="0" name=""/>
        <dsp:cNvSpPr/>
      </dsp:nvSpPr>
      <dsp:spPr>
        <a:xfrm>
          <a:off x="5572831" y="841354"/>
          <a:ext cx="2443125" cy="3250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Snacks will be provided in the afternoon</a:t>
          </a:r>
          <a:endParaRPr lang="en-US" sz="1600" kern="1200" dirty="0" smtClean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We will meet in the Lodge or other designated location</a:t>
          </a:r>
          <a:endParaRPr lang="en-US" sz="1600" kern="1200" dirty="0" smtClean="0"/>
        </a:p>
      </dsp:txBody>
      <dsp:txXfrm>
        <a:off x="5572831" y="841354"/>
        <a:ext cx="2443125" cy="32500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EFC1D0-5ACC-4773-9341-1AED97B7AEFC}">
      <dsp:nvSpPr>
        <dsp:cNvPr id="0" name=""/>
        <dsp:cNvSpPr/>
      </dsp:nvSpPr>
      <dsp:spPr>
        <a:xfrm>
          <a:off x="39" y="10743"/>
          <a:ext cx="3746908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Cabin Clean Up</a:t>
          </a:r>
          <a:endParaRPr lang="en-US" sz="2300" kern="1200"/>
        </a:p>
      </dsp:txBody>
      <dsp:txXfrm>
        <a:off x="39" y="10743"/>
        <a:ext cx="3746908" cy="662400"/>
      </dsp:txXfrm>
    </dsp:sp>
    <dsp:sp modelId="{226F35B7-C262-418F-B6C7-CF62229A37FD}">
      <dsp:nvSpPr>
        <dsp:cNvPr id="0" name=""/>
        <dsp:cNvSpPr/>
      </dsp:nvSpPr>
      <dsp:spPr>
        <a:xfrm>
          <a:off x="39" y="673144"/>
          <a:ext cx="3746908" cy="37881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smtClean="0"/>
            <a:t>Make beds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Put personal belongings in suitcases or closets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Sweep cabin and porches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Empty trash and take trash bags to bathhouse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Replace trash bags</a:t>
          </a:r>
          <a:endParaRPr lang="en-US" sz="2300" kern="1200" dirty="0"/>
        </a:p>
      </dsp:txBody>
      <dsp:txXfrm>
        <a:off x="39" y="673144"/>
        <a:ext cx="3746908" cy="3788100"/>
      </dsp:txXfrm>
    </dsp:sp>
    <dsp:sp modelId="{5D75AA12-BDB9-48D0-ACAD-A527FADBD2D5}">
      <dsp:nvSpPr>
        <dsp:cNvPr id="0" name=""/>
        <dsp:cNvSpPr/>
      </dsp:nvSpPr>
      <dsp:spPr>
        <a:xfrm>
          <a:off x="4271514" y="10743"/>
          <a:ext cx="3746908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Cabin </a:t>
          </a:r>
          <a:r>
            <a:rPr lang="en-US" sz="2300" kern="1200" dirty="0" smtClean="0"/>
            <a:t>Inspectors</a:t>
          </a:r>
          <a:endParaRPr lang="en-US" sz="2300" kern="1200" dirty="0"/>
        </a:p>
      </dsp:txBody>
      <dsp:txXfrm>
        <a:off x="4271514" y="10743"/>
        <a:ext cx="3746908" cy="662400"/>
      </dsp:txXfrm>
    </dsp:sp>
    <dsp:sp modelId="{0DF1D683-947E-4FF3-9992-32A424C4ED61}">
      <dsp:nvSpPr>
        <dsp:cNvPr id="0" name=""/>
        <dsp:cNvSpPr/>
      </dsp:nvSpPr>
      <dsp:spPr>
        <a:xfrm>
          <a:off x="4271514" y="673144"/>
          <a:ext cx="3746908" cy="37881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Girls</a:t>
          </a:r>
          <a:endParaRPr lang="en-US" sz="2300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Adults in Cabins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Boys</a:t>
          </a:r>
          <a:endParaRPr lang="en-US" sz="2300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Adults in Cabins</a:t>
          </a:r>
          <a:endParaRPr lang="en-US" sz="2300" kern="1200" dirty="0"/>
        </a:p>
      </dsp:txBody>
      <dsp:txXfrm>
        <a:off x="4271514" y="673144"/>
        <a:ext cx="3746908" cy="37881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94D4B9-4BA9-46BB-B047-933C72E6A2B3}">
      <dsp:nvSpPr>
        <dsp:cNvPr id="0" name=""/>
        <dsp:cNvSpPr/>
      </dsp:nvSpPr>
      <dsp:spPr>
        <a:xfrm rot="5400000">
          <a:off x="5166504" y="-2207117"/>
          <a:ext cx="572100" cy="513181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Eddie </a:t>
          </a:r>
          <a:r>
            <a:rPr lang="en-US" sz="1500" b="0" kern="1200" dirty="0" smtClean="0"/>
            <a:t>Vigil or Sam Powell or Ike Thompson</a:t>
          </a:r>
          <a:endParaRPr lang="en-US" sz="1500" b="0" kern="1200" dirty="0" smtClean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Lodge Front Porch</a:t>
          </a:r>
        </a:p>
      </dsp:txBody>
      <dsp:txXfrm rot="-5400000">
        <a:off x="2886647" y="100668"/>
        <a:ext cx="5103887" cy="516244"/>
      </dsp:txXfrm>
    </dsp:sp>
    <dsp:sp modelId="{A8EB0C9C-E1F8-4113-9756-19FF871658B9}">
      <dsp:nvSpPr>
        <dsp:cNvPr id="0" name=""/>
        <dsp:cNvSpPr/>
      </dsp:nvSpPr>
      <dsp:spPr>
        <a:xfrm>
          <a:off x="0" y="1228"/>
          <a:ext cx="2886646" cy="715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Adults</a:t>
          </a:r>
          <a:endParaRPr lang="en-US" sz="1700" b="0" kern="1200" dirty="0"/>
        </a:p>
      </dsp:txBody>
      <dsp:txXfrm>
        <a:off x="34910" y="36138"/>
        <a:ext cx="2816826" cy="645305"/>
      </dsp:txXfrm>
    </dsp:sp>
    <dsp:sp modelId="{EB7008CB-D088-4F2B-A550-86BE0E26C658}">
      <dsp:nvSpPr>
        <dsp:cNvPr id="0" name=""/>
        <dsp:cNvSpPr/>
      </dsp:nvSpPr>
      <dsp:spPr>
        <a:xfrm rot="5400000">
          <a:off x="5166504" y="-1456235"/>
          <a:ext cx="572100" cy="513181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Jeff Barron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Lodge</a:t>
          </a:r>
        </a:p>
      </dsp:txBody>
      <dsp:txXfrm rot="-5400000">
        <a:off x="2886647" y="851550"/>
        <a:ext cx="5103887" cy="516244"/>
      </dsp:txXfrm>
    </dsp:sp>
    <dsp:sp modelId="{36FC8A7E-B32A-41C5-AB4C-47C751AB150F}">
      <dsp:nvSpPr>
        <dsp:cNvPr id="0" name=""/>
        <dsp:cNvSpPr/>
      </dsp:nvSpPr>
      <dsp:spPr>
        <a:xfrm>
          <a:off x="0" y="752109"/>
          <a:ext cx="2886646" cy="715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High </a:t>
          </a:r>
          <a:r>
            <a:rPr lang="en-US" sz="1700" b="0" kern="1200" dirty="0" smtClean="0"/>
            <a:t>School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(grades 9-12)</a:t>
          </a:r>
          <a:endParaRPr lang="en-US" sz="1700" b="0" kern="1200" dirty="0" smtClean="0"/>
        </a:p>
      </dsp:txBody>
      <dsp:txXfrm>
        <a:off x="34910" y="787019"/>
        <a:ext cx="2816826" cy="645305"/>
      </dsp:txXfrm>
    </dsp:sp>
    <dsp:sp modelId="{661B81CA-6FB4-4D09-9298-149CDA4AA3F8}">
      <dsp:nvSpPr>
        <dsp:cNvPr id="0" name=""/>
        <dsp:cNvSpPr/>
      </dsp:nvSpPr>
      <dsp:spPr>
        <a:xfrm rot="5400000">
          <a:off x="5166504" y="-705354"/>
          <a:ext cx="572100" cy="513181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Jeff Barron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Lodge</a:t>
          </a:r>
        </a:p>
      </dsp:txBody>
      <dsp:txXfrm rot="-5400000">
        <a:off x="2886647" y="1602431"/>
        <a:ext cx="5103887" cy="516244"/>
      </dsp:txXfrm>
    </dsp:sp>
    <dsp:sp modelId="{35FCC9A7-1F7C-451B-AA9D-BA9450FA7CAA}">
      <dsp:nvSpPr>
        <dsp:cNvPr id="0" name=""/>
        <dsp:cNvSpPr/>
      </dsp:nvSpPr>
      <dsp:spPr>
        <a:xfrm>
          <a:off x="0" y="1502990"/>
          <a:ext cx="2886646" cy="715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Junior </a:t>
          </a:r>
          <a:r>
            <a:rPr lang="en-US" sz="1700" b="0" kern="1200" dirty="0" smtClean="0"/>
            <a:t>High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(grades 6-8)</a:t>
          </a:r>
          <a:endParaRPr lang="en-US" sz="1700" b="0" kern="1200" dirty="0" smtClean="0"/>
        </a:p>
      </dsp:txBody>
      <dsp:txXfrm>
        <a:off x="34910" y="1537900"/>
        <a:ext cx="2816826" cy="645305"/>
      </dsp:txXfrm>
    </dsp:sp>
    <dsp:sp modelId="{A3AA8A72-A1A0-4855-BEFD-A0F30287C6E9}">
      <dsp:nvSpPr>
        <dsp:cNvPr id="0" name=""/>
        <dsp:cNvSpPr/>
      </dsp:nvSpPr>
      <dsp:spPr>
        <a:xfrm rot="5400000">
          <a:off x="5166504" y="45526"/>
          <a:ext cx="572100" cy="513181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Jeff Barron</a:t>
          </a:r>
          <a:endParaRPr lang="en-US" sz="1500" b="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smtClean="0"/>
            <a:t>Lodge</a:t>
          </a:r>
          <a:endParaRPr lang="en-US" sz="1500" b="0" kern="1200" dirty="0" smtClean="0"/>
        </a:p>
      </dsp:txBody>
      <dsp:txXfrm rot="-5400000">
        <a:off x="2886647" y="2353311"/>
        <a:ext cx="5103887" cy="516244"/>
      </dsp:txXfrm>
    </dsp:sp>
    <dsp:sp modelId="{FB6A4FF3-F16F-4BE6-8DE2-89295B82C85B}">
      <dsp:nvSpPr>
        <dsp:cNvPr id="0" name=""/>
        <dsp:cNvSpPr/>
      </dsp:nvSpPr>
      <dsp:spPr>
        <a:xfrm>
          <a:off x="0" y="2253872"/>
          <a:ext cx="2886646" cy="715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Junior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(grades 4-5)</a:t>
          </a:r>
        </a:p>
      </dsp:txBody>
      <dsp:txXfrm>
        <a:off x="34910" y="2288782"/>
        <a:ext cx="2816826" cy="645305"/>
      </dsp:txXfrm>
    </dsp:sp>
    <dsp:sp modelId="{58C9BE01-8AB4-4FC9-B8B6-1D8CAD58FE63}">
      <dsp:nvSpPr>
        <dsp:cNvPr id="0" name=""/>
        <dsp:cNvSpPr/>
      </dsp:nvSpPr>
      <dsp:spPr>
        <a:xfrm rot="5400000">
          <a:off x="5166504" y="796408"/>
          <a:ext cx="572100" cy="513181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Sue McGowan</a:t>
          </a:r>
          <a:endParaRPr lang="en-US" sz="1500" b="0" kern="1200" dirty="0" smtClean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WAC, upstairs</a:t>
          </a:r>
          <a:endParaRPr lang="en-US" sz="1500" b="0" kern="1200" dirty="0"/>
        </a:p>
      </dsp:txBody>
      <dsp:txXfrm rot="-5400000">
        <a:off x="2886647" y="3104193"/>
        <a:ext cx="5103887" cy="516244"/>
      </dsp:txXfrm>
    </dsp:sp>
    <dsp:sp modelId="{FB26B391-B264-4955-8DFD-AAEADE863369}">
      <dsp:nvSpPr>
        <dsp:cNvPr id="0" name=""/>
        <dsp:cNvSpPr/>
      </dsp:nvSpPr>
      <dsp:spPr>
        <a:xfrm>
          <a:off x="0" y="3004753"/>
          <a:ext cx="2886646" cy="715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Primary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(grades 1-3)</a:t>
          </a:r>
          <a:endParaRPr lang="en-US" sz="1700" b="0" kern="1200" dirty="0"/>
        </a:p>
      </dsp:txBody>
      <dsp:txXfrm>
        <a:off x="34910" y="3039663"/>
        <a:ext cx="2816826" cy="645305"/>
      </dsp:txXfrm>
    </dsp:sp>
    <dsp:sp modelId="{788BAB5E-2FD2-426A-A264-B7C0E43ACE65}">
      <dsp:nvSpPr>
        <dsp:cNvPr id="0" name=""/>
        <dsp:cNvSpPr/>
      </dsp:nvSpPr>
      <dsp:spPr>
        <a:xfrm rot="5400000">
          <a:off x="5166504" y="1547289"/>
          <a:ext cx="572100" cy="513181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Sue McGowan</a:t>
          </a:r>
          <a:endParaRPr lang="en-US" sz="1500" b="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dirty="0" smtClean="0"/>
            <a:t>WAC, upstairs</a:t>
          </a:r>
          <a:endParaRPr lang="en-US" sz="1500" b="0" kern="1200" dirty="0"/>
        </a:p>
      </dsp:txBody>
      <dsp:txXfrm rot="-5400000">
        <a:off x="2886647" y="3855074"/>
        <a:ext cx="5103887" cy="516244"/>
      </dsp:txXfrm>
    </dsp:sp>
    <dsp:sp modelId="{97956ECD-E9FC-41FE-8CF7-A97B544BE09C}">
      <dsp:nvSpPr>
        <dsp:cNvPr id="0" name=""/>
        <dsp:cNvSpPr/>
      </dsp:nvSpPr>
      <dsp:spPr>
        <a:xfrm>
          <a:off x="0" y="3755634"/>
          <a:ext cx="2886646" cy="715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Tiny </a:t>
          </a:r>
          <a:r>
            <a:rPr lang="en-US" sz="1700" b="0" kern="1200" dirty="0" smtClean="0"/>
            <a:t>Tots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kern="1200" dirty="0" smtClean="0"/>
            <a:t>(Grades &lt;=K)</a:t>
          </a:r>
          <a:endParaRPr lang="en-US" sz="1700" b="0" kern="1200" dirty="0"/>
        </a:p>
      </dsp:txBody>
      <dsp:txXfrm>
        <a:off x="34910" y="3790544"/>
        <a:ext cx="2816826" cy="6453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52A40-BD83-42B8-A8EB-A48CBAAD8BFC}">
      <dsp:nvSpPr>
        <dsp:cNvPr id="0" name=""/>
        <dsp:cNvSpPr/>
      </dsp:nvSpPr>
      <dsp:spPr>
        <a:xfrm>
          <a:off x="0" y="330401"/>
          <a:ext cx="8018462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322" tIns="437388" rIns="622322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Recreation activities will be announced at the afternoon assembly every day</a:t>
          </a:r>
        </a:p>
      </dsp:txBody>
      <dsp:txXfrm>
        <a:off x="0" y="330401"/>
        <a:ext cx="8018462" cy="1190700"/>
      </dsp:txXfrm>
    </dsp:sp>
    <dsp:sp modelId="{6E9A4263-A42D-4936-9BE7-22D2B461EEB5}">
      <dsp:nvSpPr>
        <dsp:cNvPr id="0" name=""/>
        <dsp:cNvSpPr/>
      </dsp:nvSpPr>
      <dsp:spPr>
        <a:xfrm>
          <a:off x="400923" y="20441"/>
          <a:ext cx="5612923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155" tIns="0" rIns="212155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Recreation</a:t>
          </a:r>
          <a:endParaRPr lang="en-US" sz="2100" kern="1200"/>
        </a:p>
      </dsp:txBody>
      <dsp:txXfrm>
        <a:off x="431185" y="50703"/>
        <a:ext cx="5552399" cy="559396"/>
      </dsp:txXfrm>
    </dsp:sp>
    <dsp:sp modelId="{EF6585A2-C5A3-4CCA-A829-880CC521EB76}">
      <dsp:nvSpPr>
        <dsp:cNvPr id="0" name=""/>
        <dsp:cNvSpPr/>
      </dsp:nvSpPr>
      <dsp:spPr>
        <a:xfrm>
          <a:off x="0" y="1944461"/>
          <a:ext cx="8018462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322" tIns="437388" rIns="622322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Arts and Crafts will be set up in the WAC</a:t>
          </a:r>
        </a:p>
      </dsp:txBody>
      <dsp:txXfrm>
        <a:off x="0" y="1944461"/>
        <a:ext cx="8018462" cy="893025"/>
      </dsp:txXfrm>
    </dsp:sp>
    <dsp:sp modelId="{91F278AB-911C-4EE9-9239-E07B39675BB2}">
      <dsp:nvSpPr>
        <dsp:cNvPr id="0" name=""/>
        <dsp:cNvSpPr/>
      </dsp:nvSpPr>
      <dsp:spPr>
        <a:xfrm>
          <a:off x="400923" y="1634501"/>
          <a:ext cx="5612923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155" tIns="0" rIns="212155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Crafts</a:t>
          </a:r>
          <a:endParaRPr lang="en-US" sz="2100" kern="1200" dirty="0" smtClean="0"/>
        </a:p>
      </dsp:txBody>
      <dsp:txXfrm>
        <a:off x="431185" y="1664763"/>
        <a:ext cx="5552399" cy="559396"/>
      </dsp:txXfrm>
    </dsp:sp>
    <dsp:sp modelId="{396645EE-C859-4043-97D6-2108CC8C1C36}">
      <dsp:nvSpPr>
        <dsp:cNvPr id="0" name=""/>
        <dsp:cNvSpPr/>
      </dsp:nvSpPr>
      <dsp:spPr>
        <a:xfrm>
          <a:off x="0" y="3260846"/>
          <a:ext cx="8018462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322" tIns="437388" rIns="622322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If you have special music you want to share, please see Sam Powell </a:t>
          </a:r>
        </a:p>
      </dsp:txBody>
      <dsp:txXfrm>
        <a:off x="0" y="3260846"/>
        <a:ext cx="8018462" cy="1190700"/>
      </dsp:txXfrm>
    </dsp:sp>
    <dsp:sp modelId="{046957E8-19B6-486A-A326-9E75272B33E8}">
      <dsp:nvSpPr>
        <dsp:cNvPr id="0" name=""/>
        <dsp:cNvSpPr/>
      </dsp:nvSpPr>
      <dsp:spPr>
        <a:xfrm>
          <a:off x="400923" y="2950886"/>
          <a:ext cx="5612923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155" tIns="0" rIns="212155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Music</a:t>
          </a:r>
          <a:endParaRPr lang="en-US" sz="2100" kern="1200" dirty="0" smtClean="0"/>
        </a:p>
      </dsp:txBody>
      <dsp:txXfrm>
        <a:off x="431185" y="2981148"/>
        <a:ext cx="5552399" cy="5593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D5BC4-CF95-4419-B1AD-C456BD2AC6A1}">
      <dsp:nvSpPr>
        <dsp:cNvPr id="0" name=""/>
        <dsp:cNvSpPr/>
      </dsp:nvSpPr>
      <dsp:spPr>
        <a:xfrm>
          <a:off x="1468" y="759449"/>
          <a:ext cx="1687479" cy="8437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Tuesday</a:t>
          </a:r>
          <a:endParaRPr lang="en-US" sz="2100" b="1" kern="1200" dirty="0"/>
        </a:p>
      </dsp:txBody>
      <dsp:txXfrm>
        <a:off x="26180" y="784161"/>
        <a:ext cx="1638055" cy="794315"/>
      </dsp:txXfrm>
    </dsp:sp>
    <dsp:sp modelId="{272582A0-7E93-4A1C-8211-5BEB8B81C053}">
      <dsp:nvSpPr>
        <dsp:cNvPr id="0" name=""/>
        <dsp:cNvSpPr/>
      </dsp:nvSpPr>
      <dsp:spPr>
        <a:xfrm>
          <a:off x="170216" y="1603189"/>
          <a:ext cx="168747" cy="632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804"/>
              </a:lnTo>
              <a:lnTo>
                <a:pt x="168747" y="632804"/>
              </a:lnTo>
            </a:path>
          </a:pathLst>
        </a:custGeom>
        <a:noFill/>
        <a:ln w="1587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7EC491-F506-43DC-B215-17AF885AFE92}">
      <dsp:nvSpPr>
        <dsp:cNvPr id="0" name=""/>
        <dsp:cNvSpPr/>
      </dsp:nvSpPr>
      <dsp:spPr>
        <a:xfrm>
          <a:off x="338964" y="1814124"/>
          <a:ext cx="1349983" cy="84373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Devotional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Jeff Barron</a:t>
          </a:r>
          <a:endParaRPr lang="en-US" sz="1400" kern="1200" dirty="0"/>
        </a:p>
      </dsp:txBody>
      <dsp:txXfrm>
        <a:off x="363676" y="1838836"/>
        <a:ext cx="1300559" cy="794315"/>
      </dsp:txXfrm>
    </dsp:sp>
    <dsp:sp modelId="{37A78B93-047A-4056-A1CC-9B7F3EF5E0C1}">
      <dsp:nvSpPr>
        <dsp:cNvPr id="0" name=""/>
        <dsp:cNvSpPr/>
      </dsp:nvSpPr>
      <dsp:spPr>
        <a:xfrm>
          <a:off x="170216" y="1603189"/>
          <a:ext cx="168747" cy="1687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7479"/>
              </a:lnTo>
              <a:lnTo>
                <a:pt x="168747" y="1687479"/>
              </a:lnTo>
            </a:path>
          </a:pathLst>
        </a:custGeom>
        <a:noFill/>
        <a:ln w="1587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F59C71-53DB-49A3-A287-76A5149F6981}">
      <dsp:nvSpPr>
        <dsp:cNvPr id="0" name=""/>
        <dsp:cNvSpPr/>
      </dsp:nvSpPr>
      <dsp:spPr>
        <a:xfrm>
          <a:off x="338964" y="2868798"/>
          <a:ext cx="1349983" cy="84373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Message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Anthony Ferguson</a:t>
          </a:r>
          <a:endParaRPr lang="en-US" sz="1400" kern="1200" dirty="0" smtClean="0"/>
        </a:p>
      </dsp:txBody>
      <dsp:txXfrm>
        <a:off x="363676" y="2893510"/>
        <a:ext cx="1300559" cy="794315"/>
      </dsp:txXfrm>
    </dsp:sp>
    <dsp:sp modelId="{AEB96552-CA09-484A-BF45-A2B51767C406}">
      <dsp:nvSpPr>
        <dsp:cNvPr id="0" name=""/>
        <dsp:cNvSpPr/>
      </dsp:nvSpPr>
      <dsp:spPr>
        <a:xfrm>
          <a:off x="2110817" y="759449"/>
          <a:ext cx="1687479" cy="8437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Wednesday</a:t>
          </a:r>
          <a:endParaRPr lang="en-US" sz="2100" b="1" kern="1200" dirty="0"/>
        </a:p>
      </dsp:txBody>
      <dsp:txXfrm>
        <a:off x="2135529" y="784161"/>
        <a:ext cx="1638055" cy="794315"/>
      </dsp:txXfrm>
    </dsp:sp>
    <dsp:sp modelId="{EC1FDDA0-57B9-4D36-BCBB-FFDCD7D27983}">
      <dsp:nvSpPr>
        <dsp:cNvPr id="0" name=""/>
        <dsp:cNvSpPr/>
      </dsp:nvSpPr>
      <dsp:spPr>
        <a:xfrm>
          <a:off x="2279564" y="1603189"/>
          <a:ext cx="168747" cy="632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804"/>
              </a:lnTo>
              <a:lnTo>
                <a:pt x="168747" y="632804"/>
              </a:lnTo>
            </a:path>
          </a:pathLst>
        </a:custGeom>
        <a:noFill/>
        <a:ln w="1587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89F679-A250-4A3E-A0EA-B256223486F2}">
      <dsp:nvSpPr>
        <dsp:cNvPr id="0" name=""/>
        <dsp:cNvSpPr/>
      </dsp:nvSpPr>
      <dsp:spPr>
        <a:xfrm>
          <a:off x="2448312" y="1814124"/>
          <a:ext cx="1349983" cy="84373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Devotional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Jeff Barron</a:t>
          </a:r>
          <a:endParaRPr lang="en-US" sz="1400" kern="1200" dirty="0"/>
        </a:p>
      </dsp:txBody>
      <dsp:txXfrm>
        <a:off x="2473024" y="1838836"/>
        <a:ext cx="1300559" cy="794315"/>
      </dsp:txXfrm>
    </dsp:sp>
    <dsp:sp modelId="{E025C9BC-1C4F-48CE-873E-821FE93A5F93}">
      <dsp:nvSpPr>
        <dsp:cNvPr id="0" name=""/>
        <dsp:cNvSpPr/>
      </dsp:nvSpPr>
      <dsp:spPr>
        <a:xfrm>
          <a:off x="2279564" y="1603189"/>
          <a:ext cx="168747" cy="1687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7479"/>
              </a:lnTo>
              <a:lnTo>
                <a:pt x="168747" y="1687479"/>
              </a:lnTo>
            </a:path>
          </a:pathLst>
        </a:custGeom>
        <a:noFill/>
        <a:ln w="1587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B2F62E-66C9-4806-A5D6-A27F94407819}">
      <dsp:nvSpPr>
        <dsp:cNvPr id="0" name=""/>
        <dsp:cNvSpPr/>
      </dsp:nvSpPr>
      <dsp:spPr>
        <a:xfrm>
          <a:off x="2448312" y="2868798"/>
          <a:ext cx="1349983" cy="84373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Message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Ike Thompson</a:t>
          </a:r>
          <a:endParaRPr lang="en-US" sz="1400" kern="1200" dirty="0"/>
        </a:p>
      </dsp:txBody>
      <dsp:txXfrm>
        <a:off x="2473024" y="2893510"/>
        <a:ext cx="1300559" cy="794315"/>
      </dsp:txXfrm>
    </dsp:sp>
    <dsp:sp modelId="{736419D1-D2CA-477D-BADF-71F37AA4D06C}">
      <dsp:nvSpPr>
        <dsp:cNvPr id="0" name=""/>
        <dsp:cNvSpPr/>
      </dsp:nvSpPr>
      <dsp:spPr>
        <a:xfrm>
          <a:off x="4220165" y="759449"/>
          <a:ext cx="1687479" cy="8437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Thursday</a:t>
          </a:r>
          <a:endParaRPr lang="en-US" sz="2100" b="1" kern="1200" dirty="0"/>
        </a:p>
      </dsp:txBody>
      <dsp:txXfrm>
        <a:off x="4244877" y="784161"/>
        <a:ext cx="1638055" cy="794315"/>
      </dsp:txXfrm>
    </dsp:sp>
    <dsp:sp modelId="{9F1FF291-A419-4409-8CF2-C35C7B1AF722}">
      <dsp:nvSpPr>
        <dsp:cNvPr id="0" name=""/>
        <dsp:cNvSpPr/>
      </dsp:nvSpPr>
      <dsp:spPr>
        <a:xfrm>
          <a:off x="4388913" y="1603189"/>
          <a:ext cx="168747" cy="632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804"/>
              </a:lnTo>
              <a:lnTo>
                <a:pt x="168747" y="632804"/>
              </a:lnTo>
            </a:path>
          </a:pathLst>
        </a:custGeom>
        <a:noFill/>
        <a:ln w="1587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FD23B-7CA2-49D6-B57D-2ABB60B2D3BE}">
      <dsp:nvSpPr>
        <dsp:cNvPr id="0" name=""/>
        <dsp:cNvSpPr/>
      </dsp:nvSpPr>
      <dsp:spPr>
        <a:xfrm>
          <a:off x="4557661" y="1814124"/>
          <a:ext cx="1349983" cy="84373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Devotional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Jeff Barron</a:t>
          </a:r>
          <a:endParaRPr lang="en-US" sz="1400" kern="1200" dirty="0"/>
        </a:p>
      </dsp:txBody>
      <dsp:txXfrm>
        <a:off x="4582373" y="1838836"/>
        <a:ext cx="1300559" cy="794315"/>
      </dsp:txXfrm>
    </dsp:sp>
    <dsp:sp modelId="{F060FA30-C277-4090-B3F9-95B7C8A82207}">
      <dsp:nvSpPr>
        <dsp:cNvPr id="0" name=""/>
        <dsp:cNvSpPr/>
      </dsp:nvSpPr>
      <dsp:spPr>
        <a:xfrm>
          <a:off x="4388913" y="1603189"/>
          <a:ext cx="168747" cy="1687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7479"/>
              </a:lnTo>
              <a:lnTo>
                <a:pt x="168747" y="1687479"/>
              </a:lnTo>
            </a:path>
          </a:pathLst>
        </a:custGeom>
        <a:noFill/>
        <a:ln w="1587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3489ED-4030-41D8-B38D-2E616AEFF418}">
      <dsp:nvSpPr>
        <dsp:cNvPr id="0" name=""/>
        <dsp:cNvSpPr/>
      </dsp:nvSpPr>
      <dsp:spPr>
        <a:xfrm>
          <a:off x="4557661" y="2868798"/>
          <a:ext cx="1349983" cy="84373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Message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Eddie Vigil</a:t>
          </a:r>
        </a:p>
      </dsp:txBody>
      <dsp:txXfrm>
        <a:off x="4582373" y="2893510"/>
        <a:ext cx="1300559" cy="794315"/>
      </dsp:txXfrm>
    </dsp:sp>
    <dsp:sp modelId="{BAA56F0B-88A0-4EB8-A7FF-CADD5CDD4C19}">
      <dsp:nvSpPr>
        <dsp:cNvPr id="0" name=""/>
        <dsp:cNvSpPr/>
      </dsp:nvSpPr>
      <dsp:spPr>
        <a:xfrm>
          <a:off x="6329514" y="759449"/>
          <a:ext cx="1687479" cy="8437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Friday</a:t>
          </a:r>
          <a:endParaRPr lang="en-US" sz="2100" b="1" kern="1200" dirty="0"/>
        </a:p>
      </dsp:txBody>
      <dsp:txXfrm>
        <a:off x="6354226" y="784161"/>
        <a:ext cx="1638055" cy="794315"/>
      </dsp:txXfrm>
    </dsp:sp>
    <dsp:sp modelId="{98593EE0-0A36-4F0F-877D-3589566A3A98}">
      <dsp:nvSpPr>
        <dsp:cNvPr id="0" name=""/>
        <dsp:cNvSpPr/>
      </dsp:nvSpPr>
      <dsp:spPr>
        <a:xfrm>
          <a:off x="6498262" y="1603189"/>
          <a:ext cx="168747" cy="632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804"/>
              </a:lnTo>
              <a:lnTo>
                <a:pt x="168747" y="632804"/>
              </a:lnTo>
            </a:path>
          </a:pathLst>
        </a:custGeom>
        <a:noFill/>
        <a:ln w="1587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068AC5-D617-4974-996B-2DF5299412C2}">
      <dsp:nvSpPr>
        <dsp:cNvPr id="0" name=""/>
        <dsp:cNvSpPr/>
      </dsp:nvSpPr>
      <dsp:spPr>
        <a:xfrm>
          <a:off x="6667010" y="1814124"/>
          <a:ext cx="1349983" cy="84373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Devotional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Jeff Barron</a:t>
          </a:r>
          <a:endParaRPr lang="en-US" sz="1400" kern="1200" dirty="0"/>
        </a:p>
      </dsp:txBody>
      <dsp:txXfrm>
        <a:off x="6691722" y="1838836"/>
        <a:ext cx="1300559" cy="794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2AA7EB-FE0D-4FF0-9526-74D7D1EC9D98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CDEBC-2044-4FE4-9D40-BDB834918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57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09650" y="846138"/>
            <a:ext cx="5753100" cy="3236912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40159" y="4402440"/>
            <a:ext cx="6292079" cy="4741200"/>
          </a:xfrm>
        </p:spPr>
        <p:txBody>
          <a:bodyPr>
            <a:spAutoFit/>
          </a:bodyPr>
          <a:lstStyle/>
          <a:p>
            <a:pPr indent="0"/>
            <a:endParaRPr lang="en-US" sz="2770">
              <a:latin typeface="Arial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377604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CDEBC-2044-4FE4-9D40-BDB834918F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25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42292" y="4321159"/>
            <a:ext cx="1860631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TextBox 6"/>
          <p:cNvSpPr txBox="1"/>
          <p:nvPr userDrawn="1"/>
        </p:nvSpPr>
        <p:spPr>
          <a:xfrm>
            <a:off x="514843" y="448121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E622EE7-29A4-4413-A974-C16247CA3B73}" type="slidenum">
              <a:rPr lang="en-US" sz="2400" b="0" smtClean="0">
                <a:solidFill>
                  <a:schemeClr val="bg1"/>
                </a:solidFill>
              </a:rPr>
              <a:t>‹#›</a:t>
            </a:fld>
            <a:endParaRPr lang="en-US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98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752" y="2133600"/>
            <a:ext cx="10692384" cy="44714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9" name="TextBox 8"/>
          <p:cNvSpPr txBox="1"/>
          <p:nvPr userDrawn="1"/>
        </p:nvSpPr>
        <p:spPr>
          <a:xfrm>
            <a:off x="532469" y="7343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E622EE7-29A4-4413-A974-C16247CA3B73}" type="slidenum">
              <a:rPr lang="en-US" sz="2400" b="0" smtClean="0">
                <a:solidFill>
                  <a:schemeClr val="bg1"/>
                </a:solidFill>
              </a:rPr>
              <a:t>‹#›</a:t>
            </a:fld>
            <a:endParaRPr lang="en-US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403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93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638" y="2136707"/>
            <a:ext cx="5385679" cy="4414219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4261" y="2136707"/>
            <a:ext cx="5384940" cy="4414219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TextBox 11"/>
          <p:cNvSpPr txBox="1"/>
          <p:nvPr userDrawn="1"/>
        </p:nvSpPr>
        <p:spPr>
          <a:xfrm>
            <a:off x="532469" y="7343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E622EE7-29A4-4413-A974-C16247CA3B73}" type="slidenum">
              <a:rPr lang="en-US" sz="2400" b="0" smtClean="0">
                <a:solidFill>
                  <a:schemeClr val="bg1"/>
                </a:solidFill>
              </a:rPr>
              <a:t>‹#›</a:t>
            </a:fld>
            <a:endParaRPr lang="en-US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443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TextBox 6"/>
          <p:cNvSpPr txBox="1"/>
          <p:nvPr userDrawn="1"/>
        </p:nvSpPr>
        <p:spPr>
          <a:xfrm>
            <a:off x="532469" y="7343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E622EE7-29A4-4413-A974-C16247CA3B73}" type="slidenum">
              <a:rPr lang="en-US" sz="2400" b="0" smtClean="0">
                <a:solidFill>
                  <a:schemeClr val="bg1"/>
                </a:solidFill>
              </a:rPr>
              <a:t>‹#›</a:t>
            </a:fld>
            <a:endParaRPr lang="en-US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30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TextBox 6"/>
          <p:cNvSpPr txBox="1"/>
          <p:nvPr userDrawn="1"/>
        </p:nvSpPr>
        <p:spPr>
          <a:xfrm>
            <a:off x="532469" y="7343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E622EE7-29A4-4413-A974-C16247CA3B73}" type="slidenum">
              <a:rPr lang="en-US" sz="2400" b="0" smtClean="0">
                <a:solidFill>
                  <a:schemeClr val="bg1"/>
                </a:solidFill>
              </a:rPr>
              <a:t>‹#›</a:t>
            </a:fld>
            <a:endParaRPr lang="en-US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959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9" name="TextBox 8"/>
          <p:cNvSpPr txBox="1"/>
          <p:nvPr userDrawn="1"/>
        </p:nvSpPr>
        <p:spPr>
          <a:xfrm>
            <a:off x="532469" y="7343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E622EE7-29A4-4413-A974-C16247CA3B73}" type="slidenum">
              <a:rPr lang="en-US" sz="2400" b="0" smtClean="0">
                <a:solidFill>
                  <a:schemeClr val="bg1"/>
                </a:solidFill>
              </a:rPr>
              <a:t>‹#›</a:t>
            </a:fld>
            <a:endParaRPr lang="en-US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026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32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073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0324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113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2697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567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8" name="TextBox 7"/>
          <p:cNvSpPr txBox="1"/>
          <p:nvPr userDrawn="1"/>
        </p:nvSpPr>
        <p:spPr>
          <a:xfrm>
            <a:off x="532469" y="73436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E622EE7-29A4-4413-A974-C16247CA3B73}" type="slidenum">
              <a:rPr lang="en-US" sz="2400" b="0" smtClean="0">
                <a:solidFill>
                  <a:schemeClr val="bg1"/>
                </a:solidFill>
              </a:rPr>
              <a:t>‹#›</a:t>
            </a:fld>
            <a:endParaRPr lang="en-US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74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85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0" y="0"/>
            <a:ext cx="243840" cy="68580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639" y="2133600"/>
            <a:ext cx="10697563" cy="4471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637" y="787784"/>
            <a:ext cx="779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348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00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Welcome to the</a:t>
            </a:r>
            <a:br>
              <a:rPr lang="en-US" dirty="0"/>
            </a:br>
            <a:r>
              <a:rPr lang="en-US" dirty="0"/>
              <a:t>RMMBA Camp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Rocky Mountain Missionary Baptist Association (RMMBA)</a:t>
            </a:r>
          </a:p>
          <a:p>
            <a:r>
              <a:rPr lang="en-US" dirty="0"/>
              <a:t>Camp </a:t>
            </a:r>
            <a:r>
              <a:rPr lang="en-US" dirty="0" smtClean="0"/>
              <a:t>Orientation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9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 Powell</a:t>
            </a:r>
            <a:endParaRPr lang="en-US" dirty="0"/>
          </a:p>
          <a:p>
            <a:pPr lvl="1"/>
            <a:r>
              <a:rPr lang="en-US" dirty="0" smtClean="0"/>
              <a:t>Bradley Road Missionary </a:t>
            </a:r>
            <a:r>
              <a:rPr lang="en-US" dirty="0"/>
              <a:t>Baptist </a:t>
            </a:r>
            <a:r>
              <a:rPr lang="en-US" dirty="0" smtClean="0"/>
              <a:t>Church</a:t>
            </a:r>
          </a:p>
          <a:p>
            <a:r>
              <a:rPr lang="en-US" dirty="0" smtClean="0"/>
              <a:t>Jennifer Barron, piano</a:t>
            </a:r>
          </a:p>
          <a:p>
            <a:pPr lvl="1"/>
            <a:r>
              <a:rPr lang="en-US" dirty="0" smtClean="0"/>
              <a:t>Landmark Missionary Baptist Church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33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Prayer &amp; Devotional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Jeff Barron</a:t>
            </a:r>
            <a:endParaRPr lang="en-US" dirty="0"/>
          </a:p>
          <a:p>
            <a:pPr lvl="1"/>
            <a:r>
              <a:rPr lang="en-US" dirty="0" smtClean="0"/>
              <a:t>Landmark Missionary </a:t>
            </a:r>
            <a:r>
              <a:rPr lang="en-US" dirty="0"/>
              <a:t>Baptist </a:t>
            </a:r>
            <a:r>
              <a:rPr lang="en-US" dirty="0" smtClean="0"/>
              <a:t>Church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3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Orientation Agenda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Song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Opening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Prayer &amp; Devotional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/>
              <a:t>Camp Officers</a:t>
            </a:r>
          </a:p>
          <a:p>
            <a:r>
              <a:rPr lang="en-US" dirty="0" smtClean="0"/>
              <a:t>Camp Facilities and Boundaries</a:t>
            </a:r>
          </a:p>
          <a:p>
            <a:r>
              <a:rPr lang="en-US" dirty="0" smtClean="0"/>
              <a:t>Summary of </a:t>
            </a:r>
            <a:r>
              <a:rPr lang="en-US" dirty="0" smtClean="0"/>
              <a:t>the Camp Rules</a:t>
            </a:r>
          </a:p>
          <a:p>
            <a:r>
              <a:rPr lang="en-US" dirty="0" smtClean="0"/>
              <a:t>Schedule of Activities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Meals &amp; Snacks</a:t>
            </a:r>
            <a:endParaRPr lang="en-US" dirty="0" smtClean="0"/>
          </a:p>
          <a:p>
            <a:r>
              <a:rPr lang="en-US" dirty="0"/>
              <a:t>Cabin Clean Up and </a:t>
            </a:r>
            <a:r>
              <a:rPr lang="en-US" dirty="0" smtClean="0"/>
              <a:t>Inspections</a:t>
            </a:r>
          </a:p>
          <a:p>
            <a:r>
              <a:rPr lang="en-US" dirty="0" smtClean="0"/>
              <a:t>Devotionals and Evening Messages</a:t>
            </a:r>
          </a:p>
          <a:p>
            <a:r>
              <a:rPr lang="en-US" dirty="0" smtClean="0"/>
              <a:t>Dismissal Prayer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85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Camp Officers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3282796"/>
              </p:ext>
            </p:extLst>
          </p:nvPr>
        </p:nvGraphicFramePr>
        <p:xfrm>
          <a:off x="2036763" y="2133600"/>
          <a:ext cx="8018462" cy="4471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432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Camp Facilities Map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666368" y="1493838"/>
            <a:ext cx="3092450" cy="5000625"/>
          </a:xfrm>
        </p:spPr>
        <p:txBody>
          <a:bodyPr>
            <a:normAutofit lnSpcReduction="10000"/>
          </a:bodyPr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9pPr>
          </a:lstStyle>
          <a:p>
            <a:pPr lvl="0">
              <a:buNone/>
            </a:pPr>
            <a:r>
              <a:rPr lang="en-US" sz="1542" dirty="0"/>
              <a:t>1. Lodge and Med Cabin</a:t>
            </a:r>
          </a:p>
          <a:p>
            <a:pPr lvl="0">
              <a:buNone/>
            </a:pPr>
            <a:r>
              <a:rPr lang="en-US" sz="1542" dirty="0"/>
              <a:t>2. Bathhouse</a:t>
            </a:r>
          </a:p>
          <a:p>
            <a:pPr lvl="0">
              <a:buNone/>
            </a:pPr>
            <a:r>
              <a:rPr lang="en-US" sz="1542" dirty="0"/>
              <a:t>3. Willow (Lake, Up)</a:t>
            </a:r>
          </a:p>
          <a:p>
            <a:pPr lvl="0">
              <a:buNone/>
            </a:pPr>
            <a:r>
              <a:rPr lang="en-US" sz="1542" dirty="0"/>
              <a:t>3. </a:t>
            </a:r>
            <a:r>
              <a:rPr lang="en-US" sz="1542" dirty="0" err="1"/>
              <a:t>Lodgepole</a:t>
            </a:r>
            <a:r>
              <a:rPr lang="en-US" sz="1542" dirty="0"/>
              <a:t> (Road, Up)</a:t>
            </a:r>
          </a:p>
          <a:p>
            <a:pPr lvl="0">
              <a:buNone/>
            </a:pPr>
            <a:r>
              <a:rPr lang="en-US" sz="1542" dirty="0"/>
              <a:t>3. Ponderosa (Lake, Down)</a:t>
            </a:r>
          </a:p>
          <a:p>
            <a:pPr lvl="0">
              <a:buNone/>
            </a:pPr>
            <a:r>
              <a:rPr lang="en-US" sz="1542" dirty="0"/>
              <a:t>3. Aspen (Road, Down)</a:t>
            </a:r>
          </a:p>
          <a:p>
            <a:pPr lvl="0">
              <a:buNone/>
            </a:pPr>
            <a:r>
              <a:rPr lang="en-US" sz="1542" dirty="0"/>
              <a:t>4. Summit View</a:t>
            </a:r>
          </a:p>
          <a:p>
            <a:pPr lvl="0">
              <a:buNone/>
            </a:pPr>
            <a:r>
              <a:rPr lang="en-US" sz="1542" dirty="0"/>
              <a:t>5. Timber Ridge</a:t>
            </a:r>
          </a:p>
          <a:p>
            <a:pPr lvl="0">
              <a:buNone/>
            </a:pPr>
            <a:r>
              <a:rPr lang="en-US" sz="1542" dirty="0"/>
              <a:t>6. Glacier Point</a:t>
            </a:r>
          </a:p>
          <a:p>
            <a:pPr lvl="0">
              <a:buNone/>
            </a:pPr>
            <a:r>
              <a:rPr lang="en-US" sz="1542" dirty="0"/>
              <a:t>7. Boulder Gap</a:t>
            </a:r>
          </a:p>
          <a:p>
            <a:pPr lvl="0">
              <a:buNone/>
            </a:pPr>
            <a:r>
              <a:rPr lang="en-US" sz="1542" dirty="0"/>
              <a:t>8. Aspen Chapel</a:t>
            </a:r>
          </a:p>
          <a:p>
            <a:pPr lvl="0">
              <a:buNone/>
            </a:pPr>
            <a:r>
              <a:rPr lang="en-US" sz="1542" dirty="0"/>
              <a:t>9. Willis Activity </a:t>
            </a:r>
            <a:r>
              <a:rPr lang="en-US" sz="1542" dirty="0" smtClean="0"/>
              <a:t>Center (WAC)</a:t>
            </a:r>
            <a:endParaRPr lang="en-US" sz="1542" dirty="0"/>
          </a:p>
          <a:p>
            <a:pPr lvl="0">
              <a:buNone/>
            </a:pPr>
            <a:r>
              <a:rPr lang="en-US" sz="1542" dirty="0"/>
              <a:t>21. Human Foosball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2067" t="5041" r="39683" b="30241"/>
          <a:stretch>
            <a:fillRect/>
          </a:stretch>
        </p:blipFill>
        <p:spPr>
          <a:xfrm>
            <a:off x="4758818" y="1327464"/>
            <a:ext cx="5515449" cy="51676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reeform 4"/>
          <p:cNvSpPr/>
          <p:nvPr/>
        </p:nvSpPr>
        <p:spPr>
          <a:xfrm>
            <a:off x="4314638" y="1424520"/>
            <a:ext cx="331776" cy="331776"/>
          </a:xfrm>
          <a:custGeom>
            <a:avLst>
              <a:gd name="f0" fmla="val 7827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10800"/>
              <a:gd name="f9" fmla="val -2147483647"/>
              <a:gd name="f10" fmla="val 2147483647"/>
              <a:gd name="f11" fmla="+- 0 0 0"/>
              <a:gd name="f12" fmla="abs f4"/>
              <a:gd name="f13" fmla="abs f5"/>
              <a:gd name="f14" fmla="abs f6"/>
              <a:gd name="f15" fmla="pin 0 f0 10800"/>
              <a:gd name="f16" fmla="*/ f11 f1 1"/>
              <a:gd name="f17" fmla="?: f12 f4 1"/>
              <a:gd name="f18" fmla="?: f13 f5 1"/>
              <a:gd name="f19" fmla="?: f14 f6 1"/>
              <a:gd name="f20" fmla="*/ f15 10799 1"/>
              <a:gd name="f21" fmla="*/ f16 1 f3"/>
              <a:gd name="f22" fmla="*/ f17 1 21600"/>
              <a:gd name="f23" fmla="*/ f18 1 21600"/>
              <a:gd name="f24" fmla="*/ 21600 f17 1"/>
              <a:gd name="f25" fmla="*/ 21600 f18 1"/>
              <a:gd name="f26" fmla="*/ f20 1 10800"/>
              <a:gd name="f27" fmla="+- f21 0 f2"/>
              <a:gd name="f28" fmla="min f23 f22"/>
              <a:gd name="f29" fmla="*/ f24 1 f19"/>
              <a:gd name="f30" fmla="*/ f25 1 f19"/>
              <a:gd name="f31" fmla="val f26"/>
              <a:gd name="f32" fmla="+- f29 0 f26"/>
              <a:gd name="f33" fmla="+- f30 0 f26"/>
              <a:gd name="f34" fmla="*/ f15 f28 1"/>
              <a:gd name="f35" fmla="*/ f7 f28 1"/>
              <a:gd name="f36" fmla="*/ f31 f28 1"/>
              <a:gd name="f37" fmla="*/ f29 f28 1"/>
              <a:gd name="f38" fmla="*/ f30 f28 1"/>
              <a:gd name="f39" fmla="*/ 10800 f28 1"/>
              <a:gd name="f40" fmla="*/ f32 f28 1"/>
              <a:gd name="f41" fmla="*/ f33 f28 1"/>
            </a:gdLst>
            <a:ahLst>
              <a:ahXY gdRefX="f0" minX="f7" maxX="f8">
                <a:pos x="f34" y="f3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39" y="f35"/>
              </a:cxn>
              <a:cxn ang="f27">
                <a:pos x="f35" y="f39"/>
              </a:cxn>
              <a:cxn ang="f27">
                <a:pos x="f39" y="f38"/>
              </a:cxn>
              <a:cxn ang="f27">
                <a:pos x="f37" y="f39"/>
              </a:cxn>
            </a:cxnLst>
            <a:rect l="f36" t="f36" r="f40" b="f41"/>
            <a:pathLst>
              <a:path>
                <a:moveTo>
                  <a:pt x="f36" y="f35"/>
                </a:moveTo>
                <a:lnTo>
                  <a:pt x="f40" y="f35"/>
                </a:lnTo>
                <a:lnTo>
                  <a:pt x="f40" y="f36"/>
                </a:lnTo>
                <a:lnTo>
                  <a:pt x="f37" y="f36"/>
                </a:lnTo>
                <a:lnTo>
                  <a:pt x="f37" y="f41"/>
                </a:lnTo>
                <a:lnTo>
                  <a:pt x="f40" y="f41"/>
                </a:lnTo>
                <a:lnTo>
                  <a:pt x="f40" y="f38"/>
                </a:lnTo>
                <a:lnTo>
                  <a:pt x="f36" y="f38"/>
                </a:lnTo>
                <a:lnTo>
                  <a:pt x="f36" y="f41"/>
                </a:lnTo>
                <a:lnTo>
                  <a:pt x="f35" y="f41"/>
                </a:lnTo>
                <a:lnTo>
                  <a:pt x="f35" y="f36"/>
                </a:lnTo>
                <a:lnTo>
                  <a:pt x="f36" y="f36"/>
                </a:lnTo>
                <a:lnTo>
                  <a:pt x="f36" y="f35"/>
                </a:lnTo>
                <a:close/>
              </a:path>
            </a:pathLst>
          </a:custGeom>
          <a:solidFill>
            <a:srgbClr val="C5000B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8" tIns="40819" rIns="81638" bIns="40819" anchor="ctr" anchorCtr="0" compatLnSpc="0"/>
          <a:lstStyle/>
          <a:p>
            <a:pPr hangingPunct="0"/>
            <a:endParaRPr lang="en-US" sz="1633">
              <a:latin typeface="Liberation Sans" pitchFamily="18"/>
              <a:ea typeface="WenQuanYi Micro Hei" pitchFamily="2"/>
              <a:cs typeface="FreeSans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002976" y="2737512"/>
            <a:ext cx="331776" cy="331776"/>
          </a:xfrm>
          <a:custGeom>
            <a:avLst>
              <a:gd name="f0" fmla="val 7827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10800"/>
              <a:gd name="f9" fmla="val -2147483647"/>
              <a:gd name="f10" fmla="val 2147483647"/>
              <a:gd name="f11" fmla="+- 0 0 0"/>
              <a:gd name="f12" fmla="abs f4"/>
              <a:gd name="f13" fmla="abs f5"/>
              <a:gd name="f14" fmla="abs f6"/>
              <a:gd name="f15" fmla="pin 0 f0 10800"/>
              <a:gd name="f16" fmla="*/ f11 f1 1"/>
              <a:gd name="f17" fmla="?: f12 f4 1"/>
              <a:gd name="f18" fmla="?: f13 f5 1"/>
              <a:gd name="f19" fmla="?: f14 f6 1"/>
              <a:gd name="f20" fmla="*/ f15 10799 1"/>
              <a:gd name="f21" fmla="*/ f16 1 f3"/>
              <a:gd name="f22" fmla="*/ f17 1 21600"/>
              <a:gd name="f23" fmla="*/ f18 1 21600"/>
              <a:gd name="f24" fmla="*/ 21600 f17 1"/>
              <a:gd name="f25" fmla="*/ 21600 f18 1"/>
              <a:gd name="f26" fmla="*/ f20 1 10800"/>
              <a:gd name="f27" fmla="+- f21 0 f2"/>
              <a:gd name="f28" fmla="min f23 f22"/>
              <a:gd name="f29" fmla="*/ f24 1 f19"/>
              <a:gd name="f30" fmla="*/ f25 1 f19"/>
              <a:gd name="f31" fmla="val f26"/>
              <a:gd name="f32" fmla="+- f29 0 f26"/>
              <a:gd name="f33" fmla="+- f30 0 f26"/>
              <a:gd name="f34" fmla="*/ f15 f28 1"/>
              <a:gd name="f35" fmla="*/ f7 f28 1"/>
              <a:gd name="f36" fmla="*/ f31 f28 1"/>
              <a:gd name="f37" fmla="*/ f29 f28 1"/>
              <a:gd name="f38" fmla="*/ f30 f28 1"/>
              <a:gd name="f39" fmla="*/ 10800 f28 1"/>
              <a:gd name="f40" fmla="*/ f32 f28 1"/>
              <a:gd name="f41" fmla="*/ f33 f28 1"/>
            </a:gdLst>
            <a:ahLst>
              <a:ahXY gdRefX="f0" minX="f7" maxX="f8">
                <a:pos x="f34" y="f3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39" y="f35"/>
              </a:cxn>
              <a:cxn ang="f27">
                <a:pos x="f35" y="f39"/>
              </a:cxn>
              <a:cxn ang="f27">
                <a:pos x="f39" y="f38"/>
              </a:cxn>
              <a:cxn ang="f27">
                <a:pos x="f37" y="f39"/>
              </a:cxn>
            </a:cxnLst>
            <a:rect l="f36" t="f36" r="f40" b="f41"/>
            <a:pathLst>
              <a:path>
                <a:moveTo>
                  <a:pt x="f36" y="f35"/>
                </a:moveTo>
                <a:lnTo>
                  <a:pt x="f40" y="f35"/>
                </a:lnTo>
                <a:lnTo>
                  <a:pt x="f40" y="f36"/>
                </a:lnTo>
                <a:lnTo>
                  <a:pt x="f37" y="f36"/>
                </a:lnTo>
                <a:lnTo>
                  <a:pt x="f37" y="f41"/>
                </a:lnTo>
                <a:lnTo>
                  <a:pt x="f40" y="f41"/>
                </a:lnTo>
                <a:lnTo>
                  <a:pt x="f40" y="f38"/>
                </a:lnTo>
                <a:lnTo>
                  <a:pt x="f36" y="f38"/>
                </a:lnTo>
                <a:lnTo>
                  <a:pt x="f36" y="f41"/>
                </a:lnTo>
                <a:lnTo>
                  <a:pt x="f35" y="f41"/>
                </a:lnTo>
                <a:lnTo>
                  <a:pt x="f35" y="f36"/>
                </a:lnTo>
                <a:lnTo>
                  <a:pt x="f36" y="f36"/>
                </a:lnTo>
                <a:lnTo>
                  <a:pt x="f36" y="f35"/>
                </a:lnTo>
                <a:close/>
              </a:path>
            </a:pathLst>
          </a:custGeom>
          <a:solidFill>
            <a:srgbClr val="C5000B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8" tIns="40819" rIns="81638" bIns="40819" anchor="ctr" anchorCtr="0" compatLnSpc="0"/>
          <a:lstStyle/>
          <a:p>
            <a:pPr hangingPunct="0"/>
            <a:endParaRPr lang="en-US" sz="1633">
              <a:latin typeface="Liberation Sans" pitchFamily="18"/>
              <a:ea typeface="WenQuanYi Micro Hei" pitchFamily="2"/>
              <a:cs typeface="Free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30022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Camp </a:t>
            </a:r>
            <a:r>
              <a:rPr lang="en-US" dirty="0" smtClean="0"/>
              <a:t>Rules</a:t>
            </a:r>
            <a:br>
              <a:rPr lang="en-US" dirty="0" smtClean="0"/>
            </a:br>
            <a:r>
              <a:rPr lang="en-US" dirty="0" smtClean="0"/>
              <a:t>(1 </a:t>
            </a:r>
            <a:r>
              <a:rPr lang="en-US" dirty="0"/>
              <a:t>of 2)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Everyone </a:t>
            </a:r>
            <a:r>
              <a:rPr lang="en-US" dirty="0"/>
              <a:t>must conduct themselves as becoming to the cause of Christ (proper language and respect for personal or camp property).</a:t>
            </a:r>
          </a:p>
          <a:p>
            <a:r>
              <a:rPr lang="en-US" dirty="0" smtClean="0"/>
              <a:t>Proper </a:t>
            </a:r>
            <a:r>
              <a:rPr lang="en-US" dirty="0"/>
              <a:t>clothing must be worn at all times.</a:t>
            </a:r>
          </a:p>
          <a:p>
            <a:r>
              <a:rPr lang="en-US" dirty="0" smtClean="0"/>
              <a:t>No </a:t>
            </a:r>
            <a:r>
              <a:rPr lang="en-US" dirty="0"/>
              <a:t>camper should remain in cabins during camp activities. Cabins are assigned by gender (boys and girls), and campers are only permitted to enter cabins where their gender is assigned.</a:t>
            </a:r>
          </a:p>
          <a:p>
            <a:r>
              <a:rPr lang="en-US" dirty="0" smtClean="0"/>
              <a:t>Anyone </a:t>
            </a:r>
            <a:r>
              <a:rPr lang="en-US" dirty="0"/>
              <a:t>sick or injured should report to a counselor of camp nurse.  All medications should be dispensed by the camp nurse if available.</a:t>
            </a:r>
          </a:p>
          <a:p>
            <a:r>
              <a:rPr lang="en-US" dirty="0" smtClean="0"/>
              <a:t>Each </a:t>
            </a:r>
            <a:r>
              <a:rPr lang="en-US" dirty="0"/>
              <a:t>church counselor/pastor is responsible for their campers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9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Camp </a:t>
            </a:r>
            <a:r>
              <a:rPr lang="en-US" dirty="0" smtClean="0"/>
              <a:t>Rules</a:t>
            </a:r>
            <a:br>
              <a:rPr lang="en-US" dirty="0" smtClean="0"/>
            </a:br>
            <a:r>
              <a:rPr lang="en-US" dirty="0" smtClean="0"/>
              <a:t>(2 </a:t>
            </a:r>
            <a:r>
              <a:rPr lang="en-US" dirty="0"/>
              <a:t>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Alcohol, marijuana products, legal drugs intended for recreational use, firearms, gambling devices, tobacco and nicotine products, and illegal drugs are prohibited.  Fireworks, animals, hunting knives, paint-ball or pellet guns are prohibited.</a:t>
            </a:r>
          </a:p>
          <a:p>
            <a:r>
              <a:rPr lang="en-US" dirty="0"/>
              <a:t>Personal electronic devices are not allowed.  </a:t>
            </a:r>
          </a:p>
          <a:p>
            <a:r>
              <a:rPr lang="en-US" dirty="0"/>
              <a:t>Everyone must attend class and worship services.   </a:t>
            </a:r>
          </a:p>
          <a:p>
            <a:r>
              <a:rPr lang="en-US" dirty="0"/>
              <a:t>All campers must stay in the immediate camping area unless with an adult counselor on an organized hike.  </a:t>
            </a:r>
          </a:p>
          <a:p>
            <a:r>
              <a:rPr lang="en-US" dirty="0"/>
              <a:t>Holding hands or lip contact with anyone you aren’t married to are neither necessary nor permissible.</a:t>
            </a:r>
          </a:p>
          <a:p>
            <a:r>
              <a:rPr lang="en-US" dirty="0"/>
              <a:t>No one is to leave the campgrounds without first notifying the Camp Director.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26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Camp Schedule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If you're </a:t>
            </a:r>
            <a:r>
              <a:rPr lang="en-US" b="1" u="sng" dirty="0" smtClean="0"/>
              <a:t>early</a:t>
            </a:r>
            <a:r>
              <a:rPr lang="en-US" dirty="0" smtClean="0"/>
              <a:t>, you're </a:t>
            </a:r>
            <a:r>
              <a:rPr lang="en-US" b="1" u="sng" dirty="0" smtClean="0"/>
              <a:t>on time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If you're </a:t>
            </a:r>
            <a:r>
              <a:rPr lang="en-US" b="1" u="sng" dirty="0" smtClean="0"/>
              <a:t>on time</a:t>
            </a:r>
            <a:r>
              <a:rPr lang="en-US" dirty="0" smtClean="0"/>
              <a:t>, you're </a:t>
            </a:r>
            <a:r>
              <a:rPr lang="en-US" b="1" u="sng" dirty="0" smtClean="0"/>
              <a:t>late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If you're </a:t>
            </a:r>
            <a:r>
              <a:rPr lang="en-US" b="1" u="sng" dirty="0" smtClean="0"/>
              <a:t>late</a:t>
            </a:r>
            <a:r>
              <a:rPr lang="en-US" dirty="0" smtClean="0"/>
              <a:t>, you're </a:t>
            </a:r>
            <a:r>
              <a:rPr lang="en-US" b="1" u="sng" dirty="0" smtClean="0"/>
              <a:t>left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Campers </a:t>
            </a:r>
            <a:r>
              <a:rPr lang="en-US" dirty="0" smtClean="0"/>
              <a:t>(youth and </a:t>
            </a:r>
            <a:r>
              <a:rPr lang="en-US" dirty="0" smtClean="0"/>
              <a:t>adults) are required to participate in all activities</a:t>
            </a:r>
          </a:p>
          <a:p>
            <a:endParaRPr lang="en-US" dirty="0" smtClean="0"/>
          </a:p>
          <a:p>
            <a:r>
              <a:rPr lang="en-US" dirty="0" smtClean="0"/>
              <a:t>Schedule of Activities</a:t>
            </a:r>
          </a:p>
          <a:p>
            <a:pPr lvl="1"/>
            <a:r>
              <a:rPr lang="en-US" dirty="0" smtClean="0"/>
              <a:t>Classes</a:t>
            </a:r>
          </a:p>
          <a:p>
            <a:pPr lvl="1"/>
            <a:r>
              <a:rPr lang="en-US" dirty="0" smtClean="0"/>
              <a:t>Recreation</a:t>
            </a:r>
          </a:p>
          <a:p>
            <a:pPr lvl="1"/>
            <a:r>
              <a:rPr lang="en-US" dirty="0" smtClean="0"/>
              <a:t>Crafts</a:t>
            </a:r>
          </a:p>
        </p:txBody>
      </p:sp>
    </p:spTree>
    <p:extLst>
      <p:ext uri="{BB962C8B-B14F-4D97-AF65-F5344CB8AC3E}">
        <p14:creationId xmlns:p14="http://schemas.microsoft.com/office/powerpoint/2010/main" val="26278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Meals &amp; Snacks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779008"/>
              </p:ext>
            </p:extLst>
          </p:nvPr>
        </p:nvGraphicFramePr>
        <p:xfrm>
          <a:off x="2036763" y="2133600"/>
          <a:ext cx="8018462" cy="4471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277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Cabin Clean Up and Inspections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558150"/>
              </p:ext>
            </p:extLst>
          </p:nvPr>
        </p:nvGraphicFramePr>
        <p:xfrm>
          <a:off x="2036763" y="2133600"/>
          <a:ext cx="8018462" cy="4471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349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Teachers for Classes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10016"/>
              </p:ext>
            </p:extLst>
          </p:nvPr>
        </p:nvGraphicFramePr>
        <p:xfrm>
          <a:off x="2036763" y="2133600"/>
          <a:ext cx="8018462" cy="4471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267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Recreation, Crafts, </a:t>
            </a:r>
            <a:r>
              <a:rPr lang="en-US" dirty="0" smtClean="0"/>
              <a:t>&amp; Music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484585"/>
              </p:ext>
            </p:extLst>
          </p:nvPr>
        </p:nvGraphicFramePr>
        <p:xfrm>
          <a:off x="2036763" y="2133600"/>
          <a:ext cx="8018462" cy="4471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340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Devotionals and Messages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1581867"/>
              </p:ext>
            </p:extLst>
          </p:nvPr>
        </p:nvGraphicFramePr>
        <p:xfrm>
          <a:off x="2036763" y="2133600"/>
          <a:ext cx="8018462" cy="4471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403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Have a Great</a:t>
            </a:r>
            <a:br>
              <a:rPr lang="en-US" dirty="0"/>
            </a:br>
            <a:r>
              <a:rPr lang="en-US" dirty="0"/>
              <a:t>Week of Camp!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Rocky Mountain Missionary Baptist Association (RMMBA)</a:t>
            </a:r>
          </a:p>
          <a:p>
            <a:r>
              <a:rPr lang="en-US" dirty="0"/>
              <a:t>Camp </a:t>
            </a:r>
            <a:r>
              <a:rPr lang="en-US" dirty="0" smtClean="0"/>
              <a:t>Orientation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66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454</TotalTime>
  <Words>743</Words>
  <Application>Microsoft Office PowerPoint</Application>
  <PresentationFormat>Widescreen</PresentationFormat>
  <Paragraphs>156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Arial</vt:lpstr>
      <vt:lpstr>Calibri</vt:lpstr>
      <vt:lpstr>Century Gothic</vt:lpstr>
      <vt:lpstr>FreeSans</vt:lpstr>
      <vt:lpstr>Liberation Sans</vt:lpstr>
      <vt:lpstr>Lohit Hindi</vt:lpstr>
      <vt:lpstr>StarSymbol</vt:lpstr>
      <vt:lpstr>WenQuanYi Micro Hei</vt:lpstr>
      <vt:lpstr>WenQuanYi Zen Hei</vt:lpstr>
      <vt:lpstr>Wingdings 3</vt:lpstr>
      <vt:lpstr>Wisp</vt:lpstr>
      <vt:lpstr>Welcome to the RMMBA Camp!</vt:lpstr>
      <vt:lpstr>Song</vt:lpstr>
      <vt:lpstr>Opening Prayer &amp; Devotional</vt:lpstr>
      <vt:lpstr>Orientation Agenda</vt:lpstr>
      <vt:lpstr>Camp Officers</vt:lpstr>
      <vt:lpstr>Camp Facilities Map</vt:lpstr>
      <vt:lpstr>Summary of Camp Rules (1 of 2)</vt:lpstr>
      <vt:lpstr>Summary of Camp Rules (2 of 2)</vt:lpstr>
      <vt:lpstr>Camp Schedule</vt:lpstr>
      <vt:lpstr>Meals &amp; Snacks</vt:lpstr>
      <vt:lpstr>Cabin Clean Up and Inspections</vt:lpstr>
      <vt:lpstr>Teachers for Classes</vt:lpstr>
      <vt:lpstr>Recreation, Crafts, &amp; Music</vt:lpstr>
      <vt:lpstr>Devotionals and Messages</vt:lpstr>
      <vt:lpstr>Have a Great Week of Camp!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RMMBA Camp!</dc:title>
  <dc:creator>Jeffery</dc:creator>
  <cp:lastModifiedBy>Microsoft account</cp:lastModifiedBy>
  <cp:revision>32</cp:revision>
  <dcterms:created xsi:type="dcterms:W3CDTF">2016-07-16T17:59:30Z</dcterms:created>
  <dcterms:modified xsi:type="dcterms:W3CDTF">2024-07-06T17:07:12Z</dcterms:modified>
</cp:coreProperties>
</file>